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D0DC-3AC6-E62E-7993-02027150B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26416-BC15-D56B-380A-C72516DC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A3CFC-158B-17C1-C912-E19AD3B3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A256-B84F-2C0E-51AF-CD8A1753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56E1-64F2-B8A8-FA18-72F16FFA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64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E429-54A5-4645-A555-5120A3D6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3D308-18E1-A2CD-6BDB-EECB6F4F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914AD-13EB-BA76-3662-ABCC342B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C85F-DF6D-2CAA-9B39-A8670BD3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C2DB-BA3B-6FC0-2792-2FEBA121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AA3F0-CC68-14ED-48A1-9A3C9888B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BF0B6-50BE-0A62-E886-739AEFF52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F189-B480-B42B-FA49-EDAA4FF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67B46-37A3-E8F1-84FD-0E081601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2DF5-C16D-2C53-BB44-9B23ED6E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95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31CB-0DF8-FC3B-1C37-E129B147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F3A3-1E90-8641-24AC-ADD91253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5EB0-886F-D82B-C49D-C8572D81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8780-34F7-30C3-0D6B-7FBB54CE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32B0-B180-546B-1133-940AA9CC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5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886A-9329-442B-734C-E126FF9F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F615-DAAA-213F-C921-DE3435EA9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0665-E477-E5DA-9F93-17377FB9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D03AD-FE08-58B4-9700-C897C1A7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7A90-A7FD-5BD3-8773-100EDBB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5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1049-D39D-8C0F-8C5D-DD606E13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3E4E-2952-B6E5-9D56-BEABA8207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3F601-C7CA-DEF3-53C6-2BE3B5C6C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B2935-DFB7-0AB1-0EF9-A104450B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B2BD5-17D8-DA8A-8434-E265D0EF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026E-AD32-4EF4-D5E5-6CE26D22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52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18E5-8FF7-377A-5535-96B7A9A9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6DB96-18C9-5C51-63C9-BD60921E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50F14-297A-AB6C-936B-D1A5B8682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D750D-D287-15D2-A6D7-C24C3AC0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4207E-F5F5-098D-C826-B89E60D2B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5D69E-8703-6B4A-4E26-DA4935AE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EE0D8-F621-2704-3E53-22912345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7AC14-93D8-C03E-E908-AE2DCB43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90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168C-9AD3-12BA-0F5F-BB2C5362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D0D0E-0201-7043-CB3C-45332C56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1E33F-4E3E-3209-E0C2-D0661E82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6C8B2-AB8E-BADF-0BD6-2B7B6343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7679B-120D-38F2-2DE6-7FB515E0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66B38-4605-DE29-2D17-A0FF4E15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EDA32-7CA8-2F03-E5D4-C4327232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92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6807-5883-ACE5-4C64-EF3C1E60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F2F8-B645-F285-9F28-6B741F8A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4406A-EC27-C00E-72A2-0432CFFAA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86F0C-645B-C1D1-CBA1-8D4F67C3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C4AE-0DD3-785A-F0A4-23F22684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08231-6FD3-ECAC-E06D-F3F96A3C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5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0EAA-2B40-D15F-2370-4127C0B3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8B234-4B15-A474-1142-CEAAF4F95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C407-2CEC-6B66-ACF2-1E4251C6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D4086-4CE1-2635-BF53-0DB5E00D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8156B-A26A-2CBC-2E03-9249CB29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67386-A49B-87B8-E04E-64248EB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7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73A2B-8AC0-DC71-0112-74C26583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BD909-1A03-10FC-B7FB-0B71995C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7230-83E7-4F08-DB41-A04F95793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F9E7-A94E-4F0C-80FF-A50333B30DC3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26245-59C9-73C2-01BB-3CDA80100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30BF-90FC-CD3F-530E-C2048E0B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2709-EF5A-4281-858A-B23A06FF4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0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F49F-CD86-7056-D993-6E7920E8C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Azure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41BF4-181F-4753-93DD-2FFB0EF6F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Abhijeet Kumar</a:t>
            </a:r>
          </a:p>
          <a:p>
            <a:r>
              <a:rPr lang="en-US" dirty="0"/>
              <a:t>Ashok 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859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22EE-5937-4A98-5EC8-EBFC65AD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Pairs</a:t>
            </a:r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28675C-46F9-D286-2EBB-78934D8B0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2" y="1825625"/>
            <a:ext cx="6181060" cy="4351338"/>
          </a:xfrm>
        </p:spPr>
      </p:pic>
    </p:spTree>
    <p:extLst>
      <p:ext uri="{BB962C8B-B14F-4D97-AF65-F5344CB8AC3E}">
        <p14:creationId xmlns:p14="http://schemas.microsoft.com/office/powerpoint/2010/main" val="174814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FB3D-AD83-7E59-BB1E-95CEE039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CE625-BB00-D4DF-49F1-3A744332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5313"/>
            <a:ext cx="10515600" cy="4271962"/>
          </a:xfrm>
        </p:spPr>
      </p:pic>
    </p:spTree>
    <p:extLst>
      <p:ext uri="{BB962C8B-B14F-4D97-AF65-F5344CB8AC3E}">
        <p14:creationId xmlns:p14="http://schemas.microsoft.com/office/powerpoint/2010/main" val="300529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2D9AC-947F-1C5E-C1D4-8574F04F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" y="658368"/>
            <a:ext cx="11697549" cy="5271497"/>
          </a:xfrm>
        </p:spPr>
      </p:pic>
    </p:spTree>
    <p:extLst>
      <p:ext uri="{BB962C8B-B14F-4D97-AF65-F5344CB8AC3E}">
        <p14:creationId xmlns:p14="http://schemas.microsoft.com/office/powerpoint/2010/main" val="368367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38D9D-89A8-610D-488C-1B8CF4D2A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" y="859536"/>
            <a:ext cx="11668985" cy="5633339"/>
          </a:xfrm>
        </p:spPr>
      </p:pic>
    </p:spTree>
    <p:extLst>
      <p:ext uri="{BB962C8B-B14F-4D97-AF65-F5344CB8AC3E}">
        <p14:creationId xmlns:p14="http://schemas.microsoft.com/office/powerpoint/2010/main" val="295265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6F1D9-C6A9-514B-AE48-24AEC0F02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62" y="1207008"/>
            <a:ext cx="9169826" cy="4835018"/>
          </a:xfrm>
        </p:spPr>
      </p:pic>
    </p:spTree>
    <p:extLst>
      <p:ext uri="{BB962C8B-B14F-4D97-AF65-F5344CB8AC3E}">
        <p14:creationId xmlns:p14="http://schemas.microsoft.com/office/powerpoint/2010/main" val="266730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D6-8A73-E55C-3F8C-86EA3053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48EC6-73CE-1C7A-E13E-6485BCE0C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824"/>
            <a:ext cx="4355592" cy="2971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EC07E-5637-1BC8-8C8A-F67229C55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4" y="2020824"/>
            <a:ext cx="393192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A80F4-F965-18AC-7361-3BC5D9FC5EC1}"/>
              </a:ext>
            </a:extLst>
          </p:cNvPr>
          <p:cNvSpPr txBox="1"/>
          <p:nvPr/>
        </p:nvSpPr>
        <p:spPr>
          <a:xfrm>
            <a:off x="4974336" y="5733288"/>
            <a:ext cx="523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am I trying to tell?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1792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F31B-FD62-C80F-0B29-0F89646D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Automation?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23DD-357E-394A-B9C0-F8784A1C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Automation?</a:t>
            </a:r>
          </a:p>
          <a:p>
            <a:pPr marL="0" indent="0">
              <a:buNone/>
            </a:pPr>
            <a:r>
              <a:rPr lang="en-US" dirty="0"/>
              <a:t>	-Definitely to reduce time</a:t>
            </a:r>
          </a:p>
          <a:p>
            <a:pPr marL="0" indent="0">
              <a:buNone/>
            </a:pPr>
            <a:r>
              <a:rPr lang="en-US" dirty="0"/>
              <a:t>	-Reduce human error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Standarisation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83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C4BD-C70D-F86A-993D-BF226242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235A-F860-B0DE-A414-6A648B8A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Different ways to automate in azure:</a:t>
            </a:r>
          </a:p>
          <a:p>
            <a:pPr marL="0" indent="0">
              <a:buNone/>
            </a:pPr>
            <a:r>
              <a:rPr lang="en-US" sz="3200" dirty="0"/>
              <a:t>These are also called </a:t>
            </a:r>
            <a:r>
              <a:rPr lang="en-US" sz="3200"/>
              <a:t>as infrastructure as code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ARM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Bicep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SDK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Azure CLI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Terraform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414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9941-ECE7-C064-DE2D-1E85FDA5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0"/>
            <a:ext cx="10515600" cy="1325563"/>
          </a:xfrm>
        </p:spPr>
        <p:txBody>
          <a:bodyPr/>
          <a:lstStyle/>
          <a:p>
            <a:r>
              <a:rPr lang="en-US" dirty="0"/>
              <a:t>Azure Bootcamp Syllabus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C310-22AA-2C4D-DEE8-7AFB7602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6059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Syllabus:</a:t>
            </a:r>
          </a:p>
          <a:p>
            <a:r>
              <a:rPr lang="en-US" dirty="0"/>
              <a:t>Cloud Computing Intro</a:t>
            </a:r>
          </a:p>
          <a:p>
            <a:r>
              <a:rPr lang="en-US" dirty="0"/>
              <a:t>Azure fundamentals</a:t>
            </a:r>
          </a:p>
          <a:p>
            <a:r>
              <a:rPr lang="en-US" dirty="0"/>
              <a:t>Cloud Service Type</a:t>
            </a:r>
          </a:p>
          <a:p>
            <a:r>
              <a:rPr lang="en-US" dirty="0"/>
              <a:t>Azure architectural Component and Azure </a:t>
            </a:r>
            <a:r>
              <a:rPr lang="en-US" dirty="0" err="1"/>
              <a:t>Subsrcription</a:t>
            </a:r>
            <a:endParaRPr lang="en-US" dirty="0"/>
          </a:p>
          <a:p>
            <a:r>
              <a:rPr lang="en-US" dirty="0"/>
              <a:t>Compute and Networking (VM, </a:t>
            </a:r>
            <a:r>
              <a:rPr lang="en-US" dirty="0" err="1"/>
              <a:t>VPN,Azure</a:t>
            </a:r>
            <a:r>
              <a:rPr lang="en-US" dirty="0"/>
              <a:t> App services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Identity Access and Management</a:t>
            </a:r>
          </a:p>
          <a:p>
            <a:r>
              <a:rPr lang="en-US" dirty="0"/>
              <a:t>Resource Deployment</a:t>
            </a:r>
          </a:p>
          <a:p>
            <a:r>
              <a:rPr lang="en-US" dirty="0"/>
              <a:t>Different Monitoring tools</a:t>
            </a:r>
          </a:p>
          <a:p>
            <a:r>
              <a:rPr lang="en-US" dirty="0"/>
              <a:t>App Deployment.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Course Duration: 3-4 weeks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End of course will have a Combined test on above topics.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9941-ECE7-C064-DE2D-1E85FDA5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C310-22AA-2C4D-DEE8-7AFB7602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578737"/>
            <a:ext cx="10515600" cy="4351338"/>
          </a:xfrm>
        </p:spPr>
        <p:txBody>
          <a:bodyPr/>
          <a:lstStyle/>
          <a:p>
            <a:r>
              <a:rPr lang="en-US" dirty="0"/>
              <a:t>What is Server?</a:t>
            </a:r>
          </a:p>
          <a:p>
            <a:endParaRPr lang="en-IN" dirty="0"/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A server is a computer that provides services to other computers.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ED108-FDC0-5259-3AC0-75122A0C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4309681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F08C-6A58-9D52-96AC-2F371519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Infrastructure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C6FB-0E46-975A-A155-5CD8DACD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192"/>
            <a:ext cx="10515600" cy="4785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Infrastructure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EB6D8-91DF-8423-1547-B480077E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3" y="2788538"/>
            <a:ext cx="2466975" cy="18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5AE467-8370-169D-63A1-236C914AA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66" y="2284285"/>
            <a:ext cx="2629091" cy="2629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0D0A0D-E344-68AA-47E8-AB95979F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06" y="2640901"/>
            <a:ext cx="2124075" cy="2152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057FD-BB56-28F1-F78B-224E351F2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72" y="2845689"/>
            <a:ext cx="2562225" cy="1790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45C34D-F870-6FB6-A112-CBE38290A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0" y="5079777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3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8DB8-1364-C8BB-E0D8-97643FC0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94C016-1CB0-A2CC-1FB4-A89B5A72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2148840"/>
            <a:ext cx="7187183" cy="3858768"/>
          </a:xfrm>
        </p:spPr>
      </p:pic>
    </p:spTree>
    <p:extLst>
      <p:ext uri="{BB962C8B-B14F-4D97-AF65-F5344CB8AC3E}">
        <p14:creationId xmlns:p14="http://schemas.microsoft.com/office/powerpoint/2010/main" val="279704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6AD2-414B-ACDD-06A3-D7CC94E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E8B51-EFE4-0DA0-EDA1-25B2739EE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12"/>
            <a:ext cx="10774680" cy="6501384"/>
          </a:xfrm>
        </p:spPr>
      </p:pic>
    </p:spTree>
    <p:extLst>
      <p:ext uri="{BB962C8B-B14F-4D97-AF65-F5344CB8AC3E}">
        <p14:creationId xmlns:p14="http://schemas.microsoft.com/office/powerpoint/2010/main" val="30707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2287-C93D-A3BF-B104-93F963DE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0C93C-689B-7682-5FC1-82F2A6F33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25625"/>
            <a:ext cx="10936223" cy="4351338"/>
          </a:xfrm>
        </p:spPr>
      </p:pic>
    </p:spTree>
    <p:extLst>
      <p:ext uri="{BB962C8B-B14F-4D97-AF65-F5344CB8AC3E}">
        <p14:creationId xmlns:p14="http://schemas.microsoft.com/office/powerpoint/2010/main" val="345311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9F3A-4895-3A86-6D2A-EC3BCC2A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Zones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D3BCA-38BB-3761-780C-0BAB482BD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2850"/>
            <a:ext cx="10515600" cy="4256888"/>
          </a:xfrm>
        </p:spPr>
      </p:pic>
    </p:spTree>
    <p:extLst>
      <p:ext uri="{BB962C8B-B14F-4D97-AF65-F5344CB8AC3E}">
        <p14:creationId xmlns:p14="http://schemas.microsoft.com/office/powerpoint/2010/main" val="96489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BE05-8E05-1C5E-DCF2-FF55476B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Zones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DD346-13CE-8F36-46E6-04E84DAED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825624"/>
            <a:ext cx="10969752" cy="4785487"/>
          </a:xfrm>
        </p:spPr>
      </p:pic>
    </p:spTree>
    <p:extLst>
      <p:ext uri="{BB962C8B-B14F-4D97-AF65-F5344CB8AC3E}">
        <p14:creationId xmlns:p14="http://schemas.microsoft.com/office/powerpoint/2010/main" val="389209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15959</TotalTime>
  <Words>153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Fira Sans</vt:lpstr>
      <vt:lpstr>Office Theme</vt:lpstr>
      <vt:lpstr>Microsoft Azure</vt:lpstr>
      <vt:lpstr>Azure Bootcamp Syllabus</vt:lpstr>
      <vt:lpstr>Server</vt:lpstr>
      <vt:lpstr>IT Infrastructure </vt:lpstr>
      <vt:lpstr>Data center</vt:lpstr>
      <vt:lpstr>PowerPoint Presentation</vt:lpstr>
      <vt:lpstr>Regions</vt:lpstr>
      <vt:lpstr>Availability Zones</vt:lpstr>
      <vt:lpstr>Availability Zones</vt:lpstr>
      <vt:lpstr>Regional Pairs</vt:lpstr>
      <vt:lpstr>PowerPoint Presentation</vt:lpstr>
      <vt:lpstr>PowerPoint Presentation</vt:lpstr>
      <vt:lpstr>PowerPoint Presentation</vt:lpstr>
      <vt:lpstr>PowerPoint Presentation</vt:lpstr>
      <vt:lpstr>Azure</vt:lpstr>
      <vt:lpstr>Why Automation?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abhijeet.kumar3101@outlook.com</dc:creator>
  <cp:lastModifiedBy>abhijeet.kumar3101@outlook.com</cp:lastModifiedBy>
  <cp:revision>36</cp:revision>
  <dcterms:created xsi:type="dcterms:W3CDTF">2024-09-14T14:39:07Z</dcterms:created>
  <dcterms:modified xsi:type="dcterms:W3CDTF">2024-10-15T15:23:34Z</dcterms:modified>
</cp:coreProperties>
</file>