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7"/>
  </p:notesMasterIdLst>
  <p:sldIdLst>
    <p:sldId id="268" r:id="rId2"/>
    <p:sldId id="313" r:id="rId3"/>
    <p:sldId id="314" r:id="rId4"/>
    <p:sldId id="315" r:id="rId5"/>
    <p:sldId id="316" r:id="rId6"/>
    <p:sldId id="321" r:id="rId7"/>
    <p:sldId id="317" r:id="rId8"/>
    <p:sldId id="318" r:id="rId9"/>
    <p:sldId id="319" r:id="rId10"/>
    <p:sldId id="320" r:id="rId11"/>
    <p:sldId id="322" r:id="rId12"/>
    <p:sldId id="269" r:id="rId13"/>
    <p:sldId id="270" r:id="rId14"/>
    <p:sldId id="271" r:id="rId15"/>
    <p:sldId id="272" r:id="rId16"/>
    <p:sldId id="273" r:id="rId17"/>
    <p:sldId id="312" r:id="rId18"/>
    <p:sldId id="274" r:id="rId19"/>
    <p:sldId id="275" r:id="rId20"/>
    <p:sldId id="311" r:id="rId21"/>
    <p:sldId id="277" r:id="rId22"/>
    <p:sldId id="278" r:id="rId23"/>
    <p:sldId id="279" r:id="rId24"/>
    <p:sldId id="280" r:id="rId25"/>
    <p:sldId id="281" r:id="rId26"/>
    <p:sldId id="276" r:id="rId27"/>
    <p:sldId id="323" r:id="rId28"/>
    <p:sldId id="340" r:id="rId29"/>
    <p:sldId id="341" r:id="rId30"/>
    <p:sldId id="380" r:id="rId31"/>
    <p:sldId id="381" r:id="rId32"/>
    <p:sldId id="382" r:id="rId33"/>
    <p:sldId id="383" r:id="rId34"/>
    <p:sldId id="342" r:id="rId35"/>
    <p:sldId id="384" r:id="rId36"/>
    <p:sldId id="385" r:id="rId37"/>
    <p:sldId id="386" r:id="rId38"/>
    <p:sldId id="387" r:id="rId39"/>
    <p:sldId id="343" r:id="rId40"/>
    <p:sldId id="388" r:id="rId41"/>
    <p:sldId id="389" r:id="rId42"/>
    <p:sldId id="390" r:id="rId43"/>
    <p:sldId id="391" r:id="rId44"/>
    <p:sldId id="344" r:id="rId45"/>
    <p:sldId id="392" r:id="rId46"/>
    <p:sldId id="393" r:id="rId47"/>
    <p:sldId id="394" r:id="rId48"/>
    <p:sldId id="395" r:id="rId49"/>
    <p:sldId id="337" r:id="rId50"/>
    <p:sldId id="338" r:id="rId51"/>
    <p:sldId id="326" r:id="rId52"/>
    <p:sldId id="336" r:id="rId53"/>
    <p:sldId id="339" r:id="rId54"/>
    <p:sldId id="327" r:id="rId55"/>
    <p:sldId id="325" r:id="rId5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5232" autoAdjust="0"/>
  </p:normalViewPr>
  <p:slideViewPr>
    <p:cSldViewPr snapToGrid="0">
      <p:cViewPr varScale="1">
        <p:scale>
          <a:sx n="99" d="100"/>
          <a:sy n="99" d="100"/>
        </p:scale>
        <p:origin x="67" y="12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82C295-C818-4553-97FB-73DC4E98070C}" type="datetimeFigureOut">
              <a:rPr lang="en-US" smtClean="0"/>
              <a:t>12/4/2024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46532F-2F21-49D5-866E-0F460E691F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710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603225-0D3C-48A3-AB99-00EC7912F6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2F24BC6-63CA-4912-BEA7-3909F0F352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9AC82F-636F-4685-B1C2-0E309931D8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12/4/2024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B7101A-03B3-4B53-91C9-252B19CD8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FC2596-CAFD-4E56-B2FA-9D2C25EA2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594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3EB0E-A811-4D55-BC2B-39F2F001BF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EE7DB5-F7D0-4A11-9CC8-BD38E5EF01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90F887-82D7-4324-B734-D7C5515C1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12/4/2024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D97899-9660-45A7-BDDF-00BA60822F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8E13BA-FA06-465B-B476-FBC0952EC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314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0422782-BEB1-410D-84F3-FE00A710A7E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5A41A2-C19D-4F9F-8325-5AAFAFDA27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08278A-399B-4C67-8F28-2FCFB8562B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12/4/2024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FB573C-DE1A-4D27-9070-CE9078B82A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CDA35E-7C1A-4536-A913-95997BA48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662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F8C4BE-381E-495A-9701-22CEC924D5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B64490-E40B-4EA1-B26D-EF0C0DA06F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9CF1BE-1697-49FE-AFB4-49130D600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12/4/2024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56A43B-4117-4B3E-989A-8F9A4E90F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D4F92C-5869-463D-9244-DF05C0D20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480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8FB721-2FF1-4B10-8F8F-AA34DF2B92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9A9EC-73CF-481C-8C13-BAE268A374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218D14-CD3A-47D4-8077-CAAD43D4ED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12/4/2024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2589BE-C690-497C-A7E0-BD2D137EE7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C61321-5183-445D-86C7-741631D8C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4795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B6249B-A201-44A3-AC39-24C101B772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AFCFB7-F404-44A9-ADBE-B5F3C34F0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E0E308-066D-469E-BA6C-9A639DD14C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BCE332-07A6-40B5-8177-CB1CDA02C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12/4/2024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65737E-94D6-4311-9066-6CCFA44328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1FA5DA-D128-4885-B490-84B5B78A67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943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F63735-F758-4E32-AA78-5736C4AB3C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A4FC35-1A03-4CBD-ADEE-94D8AAEFE8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A6E9AD-EDA7-4CE5-9545-705ECB5CCD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164812-41B6-423A-AB99-72925E2027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440709F-7B18-460E-94F4-3920E215586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7DD619-2221-4CA9-96F7-DC5DDBD2DF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12/4/2024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C0E0623-1A6B-4CCE-A018-25FD840F3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95593B9-A605-4BC8-82A2-C96F29CCB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930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310131-DCBB-465C-A1E8-CF3500679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FD9C3F-7F06-4C73-8F6C-4696B65331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12/4/2024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563F1D3-AE88-4E42-A404-FF13FFCDC7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C207D09-2752-48D3-B0AE-0B0A84CD28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351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CF2CE89-FAE9-4946-848F-767AEC8A1F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12/4/2024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E45CFF-B5A9-4B3C-85F0-B2DAD8C62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7800DF-38EC-44EC-8F5C-EC44F453D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782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00CFC0-6E12-46F4-A7DC-03856A404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39761B-A532-4365-8AC3-6E842FC492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F98FB9-CC11-4756-A780-C5CA875501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5B098E-B1A6-48B2-A2AC-DCD65E004B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12/4/2024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29AFAA-E241-482A-B5AB-F2B8B88EDF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DB3D52-3625-4ECB-945D-2ACB137926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998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AE133F-A765-4542-8477-65304D8006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5019E8-FDF4-4DD1-B839-FC44427B00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936DDF-C43D-4847-B48B-A3EEDE9EFF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C66EED-ADEA-44D7-8DFC-ACB3D1E545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12/4/2024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353F99-30EB-460C-ADEA-F2047A06E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C7BCD2-C8B5-4DEC-B943-7AE482815B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193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5729FF-F002-423A-8059-015A92AA95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1AFA65-50EE-43F5-9D69-71181A5EDD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1D8832-46EF-4B84-BE16-B99C1A0FC6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CA8E65-292E-4AC1-8C4F-FCDAC8F32BC0}" type="datetimeFigureOut">
              <a:rPr lang="en-US" smtClean="0"/>
              <a:t>12/4/2024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E466FC-4C17-4427-AEEC-18C1429DFE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071CD2-3684-45C5-98A7-E89D2F88EA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87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9.wmf"/><Relationship Id="rId4" Type="http://schemas.openxmlformats.org/officeDocument/2006/relationships/oleObject" Target="../embeddings/oleObject1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1.wmf"/><Relationship Id="rId4" Type="http://schemas.openxmlformats.org/officeDocument/2006/relationships/oleObject" Target="../embeddings/oleObject2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3.wmf"/><Relationship Id="rId4" Type="http://schemas.openxmlformats.org/officeDocument/2006/relationships/oleObject" Target="../embeddings/oleObject3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35.wmf"/><Relationship Id="rId4" Type="http://schemas.openxmlformats.org/officeDocument/2006/relationships/oleObject" Target="../embeddings/oleObject4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37.wmf"/><Relationship Id="rId4" Type="http://schemas.openxmlformats.org/officeDocument/2006/relationships/oleObject" Target="../embeddings/oleObject5.bin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3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42.wm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hyperlink" Target="http://localhost:8080/rabitmq-rabbitmq/header/producer?exchangeName=header-exchange&amp;department=admin&amp;messageData=HelloWorldRabitMQHeaderExhange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6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0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http://localhost:8080/rabitmq-rabbitmq/producer?empName=emp1&amp;empId=emp001&amp;salary=-50" TargetMode="External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5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RABIT MQ + Spring Boot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F3F3752-270A-4BC5-9742-4D95F63858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1237673"/>
            <a:ext cx="10277475" cy="4781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04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RABIT MQ + Spring Boot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473" y="542925"/>
            <a:ext cx="9557327" cy="577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803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RABIT MQ + Spring Boot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8022"/>
            <a:ext cx="11658600" cy="952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262" y="977422"/>
            <a:ext cx="11801475" cy="5690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976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RABIT MQ + Spring Boot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105D20B-DB69-4C2B-AC64-814476569D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528637"/>
            <a:ext cx="10296525" cy="580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095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RABIT MQ + Spring Boot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CF22B7F-A3BD-42EE-9663-F104156729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639" y="417250"/>
            <a:ext cx="11394722" cy="64407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12B214E-7400-47C8-B144-B871A08262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998" y="6202625"/>
            <a:ext cx="10741747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310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RABIT MQ + Spring Boot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45DB8AB-2BAA-429B-8C50-19174C85D7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83491"/>
            <a:ext cx="12192000" cy="605824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B2F0435-45E3-4A6D-8BC4-7D2A10AD08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634" y="5486400"/>
            <a:ext cx="9591675" cy="1165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153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RABIT MQ + Spring Boot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64FB5C1-92AD-43F4-B877-F1CD0FF822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55" y="712466"/>
            <a:ext cx="12192000" cy="322997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D747676-85C1-499B-8F97-8720ABB4CF4B}"/>
              </a:ext>
            </a:extLst>
          </p:cNvPr>
          <p:cNvSpPr/>
          <p:nvPr/>
        </p:nvSpPr>
        <p:spPr>
          <a:xfrm>
            <a:off x="2307640" y="49940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Starting Queue Service</a:t>
            </a:r>
          </a:p>
        </p:txBody>
      </p:sp>
    </p:spTree>
    <p:extLst>
      <p:ext uri="{BB962C8B-B14F-4D97-AF65-F5344CB8AC3E}">
        <p14:creationId xmlns:p14="http://schemas.microsoft.com/office/powerpoint/2010/main" val="2294578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RABIT MQ + Spring Boot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5B0D101-32B1-4EA8-AA36-1C3873B9AB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32" y="1848359"/>
            <a:ext cx="12192000" cy="456395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1E4EF5F-C0A3-455E-B3E7-1182329088B5}"/>
              </a:ext>
            </a:extLst>
          </p:cNvPr>
          <p:cNvSpPr/>
          <p:nvPr/>
        </p:nvSpPr>
        <p:spPr>
          <a:xfrm>
            <a:off x="2360905" y="1128214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Starting Console</a:t>
            </a:r>
          </a:p>
        </p:txBody>
      </p:sp>
    </p:spTree>
    <p:extLst>
      <p:ext uri="{BB962C8B-B14F-4D97-AF65-F5344CB8AC3E}">
        <p14:creationId xmlns:p14="http://schemas.microsoft.com/office/powerpoint/2010/main" val="1479218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RABIT MQ + Spring Boot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1E4EF5F-C0A3-455E-B3E7-1182329088B5}"/>
              </a:ext>
            </a:extLst>
          </p:cNvPr>
          <p:cNvSpPr/>
          <p:nvPr/>
        </p:nvSpPr>
        <p:spPr>
          <a:xfrm>
            <a:off x="2360905" y="1128214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Starting Console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7250"/>
            <a:ext cx="12017952" cy="6157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271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RABIT MQ + Spring Boot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BD33B8-7682-4CD1-B242-D2CBCFA307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34855"/>
            <a:ext cx="12192000" cy="289414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3904DEC-17CA-4523-94AA-F52C99C078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7553" y="3302493"/>
            <a:ext cx="12192000" cy="3555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667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RABIT MQ + Spring Boot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1DB4638-EEDD-4422-AC2F-C4C7A6A4B9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7536"/>
            <a:ext cx="12192000" cy="6082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864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RABIT MQ + Spring Boot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29029" y="721293"/>
            <a:ext cx="11908967" cy="5838324"/>
            <a:chOff x="283033" y="721293"/>
            <a:chExt cx="11908967" cy="5838324"/>
          </a:xfrm>
        </p:grpSpPr>
        <p:grpSp>
          <p:nvGrpSpPr>
            <p:cNvPr id="6" name="Group 5"/>
            <p:cNvGrpSpPr/>
            <p:nvPr/>
          </p:nvGrpSpPr>
          <p:grpSpPr>
            <a:xfrm>
              <a:off x="283033" y="721293"/>
              <a:ext cx="11908967" cy="5838324"/>
              <a:chOff x="283033" y="721293"/>
              <a:chExt cx="11908967" cy="5838324"/>
            </a:xfrm>
          </p:grpSpPr>
          <p:pic>
            <p:nvPicPr>
              <p:cNvPr id="2" name="Picture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83033" y="721293"/>
                <a:ext cx="11690793" cy="5838324"/>
              </a:xfrm>
              <a:prstGeom prst="rect">
                <a:avLst/>
              </a:prstGeom>
            </p:spPr>
          </p:pic>
          <p:pic>
            <p:nvPicPr>
              <p:cNvPr id="5" name="Picture 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515475" y="941972"/>
                <a:ext cx="2676525" cy="1123950"/>
              </a:xfrm>
              <a:prstGeom prst="rect">
                <a:avLst/>
              </a:prstGeom>
            </p:spPr>
          </p:pic>
        </p:grp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025638" y="5483994"/>
              <a:ext cx="1057275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18031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RABIT MQ + Spring Boot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7A8E137-176D-4472-98D8-FA8C27485C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" y="514904"/>
            <a:ext cx="12190354" cy="6343095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DD7ADC2B-B2C0-4C6A-9557-13CA4AE5F9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2902868"/>
              </p:ext>
            </p:extLst>
          </p:nvPr>
        </p:nvGraphicFramePr>
        <p:xfrm>
          <a:off x="10237433" y="2827938"/>
          <a:ext cx="9144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7" name="Packager Shell Object" showAsIcon="1" r:id="rId4" imgW="914400" imgH="792360" progId="Package">
                  <p:embed/>
                </p:oleObj>
              </mc:Choice>
              <mc:Fallback>
                <p:oleObj name="Packager Shell Object" showAsIcon="1" r:id="rId4" imgW="914400" imgH="7923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237433" y="2827938"/>
                        <a:ext cx="914400" cy="792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58705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RABIT MQ + Spring Boot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DF9E105-E387-4317-A4CD-C60E83792D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91092"/>
            <a:ext cx="12192000" cy="6075815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6D949231-C64C-4921-805E-9A16D6D4C2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6577767"/>
              </p:ext>
            </p:extLst>
          </p:nvPr>
        </p:nvGraphicFramePr>
        <p:xfrm>
          <a:off x="9962225" y="1647208"/>
          <a:ext cx="914400" cy="1140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0" name="Packager Shell Object" showAsIcon="1" r:id="rId4" imgW="914400" imgH="792360" progId="Package">
                  <p:embed/>
                </p:oleObj>
              </mc:Choice>
              <mc:Fallback>
                <p:oleObj name="Packager Shell Object" showAsIcon="1" r:id="rId4" imgW="914400" imgH="7923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962225" y="1647208"/>
                        <a:ext cx="914400" cy="11403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8866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RABIT MQ + Spring Boot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8661C9-E69B-483B-8A1E-DD032AC234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1033"/>
            <a:ext cx="12192000" cy="6195934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F279ADBF-9DC5-4BC3-802D-E338FFAB33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2075704"/>
              </p:ext>
            </p:extLst>
          </p:nvPr>
        </p:nvGraphicFramePr>
        <p:xfrm>
          <a:off x="9802427" y="1114548"/>
          <a:ext cx="9144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63" name="Packager Shell Object" showAsIcon="1" r:id="rId4" imgW="914400" imgH="792360" progId="Package">
                  <p:embed/>
                </p:oleObj>
              </mc:Choice>
              <mc:Fallback>
                <p:oleObj name="Packager Shell Object" showAsIcon="1" r:id="rId4" imgW="914400" imgH="7923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802427" y="1114548"/>
                        <a:ext cx="914400" cy="792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70488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RABIT MQ + Spring Boot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EBB1F14-D131-4B67-B8F2-9A55240742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8070"/>
            <a:ext cx="12192000" cy="6173204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FD7AC4B7-1CA7-44AC-B917-0D4FFB767A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1506923"/>
              </p:ext>
            </p:extLst>
          </p:nvPr>
        </p:nvGraphicFramePr>
        <p:xfrm>
          <a:off x="10139779" y="1647208"/>
          <a:ext cx="914400" cy="10959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6" name="Packager Shell Object" showAsIcon="1" r:id="rId4" imgW="914400" imgH="792360" progId="Package">
                  <p:embed/>
                </p:oleObj>
              </mc:Choice>
              <mc:Fallback>
                <p:oleObj name="Packager Shell Object" showAsIcon="1" r:id="rId4" imgW="914400" imgH="7923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139779" y="1647208"/>
                        <a:ext cx="914400" cy="10959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73455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RABIT MQ + Spring Boot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890BA38-E4D5-4C09-B906-72B719B23B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97149"/>
            <a:ext cx="12192000" cy="6158743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D117E672-F793-483F-A2A9-16C0C71766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7514246"/>
              </p:ext>
            </p:extLst>
          </p:nvPr>
        </p:nvGraphicFramePr>
        <p:xfrm>
          <a:off x="9864570" y="1522922"/>
          <a:ext cx="9144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9" name="Packager Shell Object" showAsIcon="1" r:id="rId4" imgW="914400" imgH="792360" progId="Package">
                  <p:embed/>
                </p:oleObj>
              </mc:Choice>
              <mc:Fallback>
                <p:oleObj name="Packager Shell Object" showAsIcon="1" r:id="rId4" imgW="914400" imgH="7923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864570" y="1522922"/>
                        <a:ext cx="914400" cy="792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46467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RABIT MQ + Spring Boot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23085AD-FDB7-4EEF-A9E2-30B18F01C8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32" y="948363"/>
            <a:ext cx="12192000" cy="1108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14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RABIT MQ + Spring Boot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97A5697-8A53-4214-8551-1DA9782C20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86424"/>
            <a:ext cx="12192000" cy="349150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533924D-1165-4269-9791-A7DB5F0D91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91" y="981069"/>
            <a:ext cx="12192000" cy="1469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653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Eclipse Project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8790645"/>
              </p:ext>
            </p:extLst>
          </p:nvPr>
        </p:nvGraphicFramePr>
        <p:xfrm>
          <a:off x="2470727" y="1814223"/>
          <a:ext cx="1901618" cy="16771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99" name="Packager Shell Object" showAsIcon="1" r:id="rId3" imgW="914400" imgH="806400" progId="Package">
                  <p:embed/>
                </p:oleObj>
              </mc:Choice>
              <mc:Fallback>
                <p:oleObj name="Packager Shell Object" showAsIcon="1" r:id="rId3" imgW="914400" imgH="80640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70727" y="1814223"/>
                        <a:ext cx="1901618" cy="16771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6689129"/>
              </p:ext>
            </p:extLst>
          </p:nvPr>
        </p:nvGraphicFramePr>
        <p:xfrm>
          <a:off x="5067300" y="1412875"/>
          <a:ext cx="7537450" cy="187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00" name="Packager Shell Object" showAsIcon="1" r:id="rId5" imgW="1344240" imgH="481320" progId="Package">
                  <p:embed/>
                </p:oleObj>
              </mc:Choice>
              <mc:Fallback>
                <p:oleObj name="Packager Shell Object" showAsIcon="1" r:id="rId5" imgW="1344240" imgH="48132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67300" y="1412875"/>
                        <a:ext cx="7537450" cy="187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72822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RABIT MQ Exchange Types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452437"/>
            <a:ext cx="11039475" cy="595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62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RABIT MQ Exchange Types</a:t>
            </a:r>
            <a:endParaRPr lang="en-US" dirty="0">
              <a:solidFill>
                <a:srgbClr val="FF0000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561253" y="503900"/>
            <a:ext cx="10810875" cy="6141664"/>
            <a:chOff x="561253" y="503900"/>
            <a:chExt cx="10810875" cy="6141664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09649" y="503900"/>
              <a:ext cx="10172700" cy="5105400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61253" y="5483514"/>
              <a:ext cx="10810875" cy="1162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5069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RABIT MQ + Spring Boot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41" y="881351"/>
            <a:ext cx="12001500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373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RABIT MQ Exchange Types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346" y="1273899"/>
            <a:ext cx="8337422" cy="383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081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RABIT MQ Exchange Types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545" y="811207"/>
            <a:ext cx="12060455" cy="4635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003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RABIT MQ Exchange Types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710" y="523543"/>
            <a:ext cx="11129818" cy="5794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497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78045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RABIT MQ Exchange Types with direct q having </a:t>
            </a:r>
            <a:r>
              <a:rPr lang="en-US" dirty="0" err="1" smtClean="0">
                <a:solidFill>
                  <a:srgbClr val="FF0000"/>
                </a:solidFill>
              </a:rPr>
              <a:t>AdminQueu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77092" y="732181"/>
            <a:ext cx="91994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http://localhost:8080/rabitmq-rabbitmq/direct/producer?exchangeName=direct-exchange&amp;routingKey=admin&amp;messageData=HelloWorldRabitMQ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2490663" y="197232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RABIT MQ Exchange Types with direct q having Marketing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2583026" y="4268453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RABIT MQ Exchange Types with direct q having </a:t>
            </a:r>
            <a:r>
              <a:rPr lang="en-US" dirty="0" err="1" smtClean="0">
                <a:solidFill>
                  <a:srgbClr val="FF0000"/>
                </a:solidFill>
              </a:rPr>
              <a:t>AdminQueu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2073" y="5009512"/>
            <a:ext cx="91994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http://localhost:8080/rabitmq-rabbitmq/direct/producer?exchangeName=direct-exchange&amp;routingKey=finance&amp;messageData=HelloWorldfinanceRabitMQ</a:t>
            </a:r>
          </a:p>
        </p:txBody>
      </p:sp>
      <p:sp>
        <p:nvSpPr>
          <p:cNvPr id="8" name="Rectangle 7"/>
          <p:cNvSpPr/>
          <p:nvPr/>
        </p:nvSpPr>
        <p:spPr>
          <a:xfrm>
            <a:off x="1117601" y="2828836"/>
            <a:ext cx="104278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http://localhost:8080/rabitmq-rabbitmq/direct/producer?exchangeName=direct-exchange&amp;routingKey=marketing&amp;messageData=HelloWorldMarketingRabitMQ</a:t>
            </a:r>
          </a:p>
        </p:txBody>
      </p:sp>
    </p:spTree>
    <p:extLst>
      <p:ext uri="{BB962C8B-B14F-4D97-AF65-F5344CB8AC3E}">
        <p14:creationId xmlns:p14="http://schemas.microsoft.com/office/powerpoint/2010/main" val="2298282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RABIT MQ Exchange Types</a:t>
            </a:r>
            <a:endParaRPr lang="en-US" dirty="0">
              <a:solidFill>
                <a:srgbClr val="FF0000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077192" y="574268"/>
            <a:ext cx="9925050" cy="5900593"/>
            <a:chOff x="1077192" y="574268"/>
            <a:chExt cx="9925050" cy="5900593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34342" y="574268"/>
              <a:ext cx="9867900" cy="4791075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77192" y="5522361"/>
              <a:ext cx="9925050" cy="952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65616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RABIT MQ Exchange Types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346" y="1273899"/>
            <a:ext cx="8337422" cy="383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6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RABIT MQ Exchange Types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563" y="533581"/>
            <a:ext cx="11113221" cy="5318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255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RABIT MQ Exchange Types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927" y="678726"/>
            <a:ext cx="11240655" cy="5759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86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78045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RABIT MQ Exchange Types with </a:t>
            </a:r>
            <a:r>
              <a:rPr lang="en-US" dirty="0" err="1" smtClean="0">
                <a:solidFill>
                  <a:srgbClr val="FF0000"/>
                </a:solidFill>
              </a:rPr>
              <a:t>Fanout</a:t>
            </a:r>
            <a:r>
              <a:rPr lang="en-US" dirty="0" smtClean="0">
                <a:solidFill>
                  <a:srgbClr val="FF0000"/>
                </a:solidFill>
              </a:rPr>
              <a:t> q having </a:t>
            </a:r>
            <a:r>
              <a:rPr lang="en-US" dirty="0" err="1" smtClean="0">
                <a:solidFill>
                  <a:srgbClr val="FF0000"/>
                </a:solidFill>
              </a:rPr>
              <a:t>AdminQueu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77092" y="732181"/>
            <a:ext cx="91994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http://localhost:8080/rabitmq-rabbitmq/fanout/producer?exchangeName=fanout-exchange&amp;messageData=HelloWorldRabitmq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7418" y="1578553"/>
            <a:ext cx="6758152" cy="5055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833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RABIT MQ Exchange Types</a:t>
            </a:r>
            <a:endParaRPr lang="en-US" dirty="0">
              <a:solidFill>
                <a:srgbClr val="FF0000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411741" y="0"/>
            <a:ext cx="9889837" cy="6858000"/>
            <a:chOff x="411741" y="0"/>
            <a:chExt cx="9889837" cy="685800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1741" y="0"/>
              <a:ext cx="8852332" cy="5611979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1741" y="5687703"/>
              <a:ext cx="9889837" cy="11702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6319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RABIT MQ + Spring Boot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18497" y="637466"/>
            <a:ext cx="11791950" cy="5973316"/>
            <a:chOff x="218497" y="637466"/>
            <a:chExt cx="11791950" cy="5973316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8497" y="2962707"/>
              <a:ext cx="11791950" cy="3648075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8497" y="637466"/>
              <a:ext cx="11410950" cy="2105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8535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RABIT MQ Exchange Types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480" y="417250"/>
            <a:ext cx="9515475" cy="6042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610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RABIT MQ Exchange Types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699" y="643306"/>
            <a:ext cx="11828283" cy="5692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691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RABIT MQ Exchange Types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890" y="800181"/>
            <a:ext cx="9891280" cy="5474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334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78045" y="-8878"/>
            <a:ext cx="7849446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RABIT MQ Exchange Types with Topic Exchange q having </a:t>
            </a:r>
            <a:r>
              <a:rPr lang="en-US" dirty="0" err="1" smtClean="0">
                <a:solidFill>
                  <a:srgbClr val="FF0000"/>
                </a:solidFill>
              </a:rPr>
              <a:t>AdminQueu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77092" y="732181"/>
            <a:ext cx="91994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http://localhost:8080/rabitmq-rabbitmq/topic/producer?exchangeName=topic-exchange&amp;routingKey=queue.admin&amp;messageData=HelloWorldRabitMQTopicExhange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3596" y="1468293"/>
            <a:ext cx="97155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725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RABIT MQ Exchange Types</a:t>
            </a:r>
            <a:endParaRPr lang="en-US" dirty="0">
              <a:solidFill>
                <a:srgbClr val="FF0000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571500" y="0"/>
            <a:ext cx="11049000" cy="6705600"/>
            <a:chOff x="571500" y="0"/>
            <a:chExt cx="11049000" cy="670560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1500" y="498764"/>
              <a:ext cx="11049000" cy="6206836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98128" y="0"/>
              <a:ext cx="3514725" cy="5818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64601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RABIT MQ Exchange Types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346" y="1273899"/>
            <a:ext cx="8337422" cy="383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281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RABIT MQ Exchange Types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975" y="759448"/>
            <a:ext cx="11275462" cy="5816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307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RABIT MQ Exchange Types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403" y="591811"/>
            <a:ext cx="11723270" cy="5796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860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78045" y="-8878"/>
            <a:ext cx="7849446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RABIT MQ Exchange Types with Topic Exchange q having </a:t>
            </a:r>
            <a:r>
              <a:rPr lang="en-US" dirty="0" err="1" smtClean="0">
                <a:solidFill>
                  <a:srgbClr val="FF0000"/>
                </a:solidFill>
              </a:rPr>
              <a:t>AdminQueu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77091" y="732181"/>
            <a:ext cx="1152698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localhost:8080/rabitmq-rabbitmq/header/producer?exchangeName=header-exchange&amp;department=admin&amp;messageData=HelloWorldRabitMQHeaderExhange</a:t>
            </a:r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http://localhost:8080/rabitmq-rabbitmq/header/producer?exchangeName=header-exchange&amp;department=finance&amp;messageData=HelloWorldRabitMQHeaderExhange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8362" y="2894977"/>
            <a:ext cx="10584873" cy="347753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5429" y="2801438"/>
            <a:ext cx="46672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002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RABIT MQ </a:t>
            </a:r>
            <a:r>
              <a:rPr lang="en-US" dirty="0" smtClean="0">
                <a:solidFill>
                  <a:srgbClr val="FF0000"/>
                </a:solidFill>
              </a:rPr>
              <a:t> with DLQ</a:t>
            </a:r>
            <a:endParaRPr lang="en-US" dirty="0">
              <a:solidFill>
                <a:srgbClr val="FF0000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71500" y="704850"/>
            <a:ext cx="11049000" cy="5448300"/>
            <a:chOff x="571500" y="704850"/>
            <a:chExt cx="11049000" cy="544830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1500" y="704850"/>
              <a:ext cx="11049000" cy="5448300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DBD954BF-DA01-43B5-B57E-0F34022563BB}"/>
                </a:ext>
              </a:extLst>
            </p:cNvPr>
            <p:cNvSpPr/>
            <p:nvPr/>
          </p:nvSpPr>
          <p:spPr>
            <a:xfrm>
              <a:off x="6299777" y="1725947"/>
              <a:ext cx="2124364" cy="426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 smtClean="0">
                  <a:solidFill>
                    <a:srgbClr val="FF0000"/>
                  </a:solidFill>
                </a:rPr>
                <a:t>RabitMQ</a:t>
              </a:r>
              <a:r>
                <a:rPr lang="en-US" dirty="0" smtClean="0">
                  <a:solidFill>
                    <a:srgbClr val="FF0000"/>
                  </a:solidFill>
                </a:rPr>
                <a:t>-Queue</a:t>
              </a:r>
              <a:endParaRPr lang="en-US" dirty="0">
                <a:solidFill>
                  <a:srgbClr val="FF0000"/>
                </a:solidFill>
              </a:endParaRP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3676073" y="2152075"/>
            <a:ext cx="1551709" cy="711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FF0000"/>
                </a:solidFill>
              </a:rPr>
              <a:t>RabitMQ</a:t>
            </a:r>
            <a:r>
              <a:rPr lang="en-US" dirty="0" smtClean="0">
                <a:solidFill>
                  <a:srgbClr val="FF0000"/>
                </a:solidFill>
              </a:rPr>
              <a:t>-Direct-Exchange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103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RABIT MQ + Spring Boot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650" y="543502"/>
            <a:ext cx="11706225" cy="8572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945" y="1400752"/>
            <a:ext cx="10794566" cy="5395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52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RABIT MQ </a:t>
            </a:r>
            <a:r>
              <a:rPr lang="en-US" dirty="0" smtClean="0">
                <a:solidFill>
                  <a:srgbClr val="FF0000"/>
                </a:solidFill>
              </a:rPr>
              <a:t> with DLQ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2177" y="140675"/>
            <a:ext cx="4314825" cy="386693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017" y="664441"/>
            <a:ext cx="3800475" cy="14097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755" y="4114800"/>
            <a:ext cx="10991850" cy="2572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672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RABIT MQ </a:t>
            </a:r>
            <a:r>
              <a:rPr lang="en-US" dirty="0" smtClean="0">
                <a:solidFill>
                  <a:srgbClr val="FF0000"/>
                </a:solidFill>
              </a:rPr>
              <a:t> with DLQ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017" y="1043006"/>
            <a:ext cx="11958095" cy="5089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26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RABIT MQ </a:t>
            </a:r>
            <a:r>
              <a:rPr lang="en-US" dirty="0" smtClean="0">
                <a:solidFill>
                  <a:srgbClr val="FF0000"/>
                </a:solidFill>
              </a:rPr>
              <a:t> with DLQ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963" y="819464"/>
            <a:ext cx="10465844" cy="5258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652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RABIT MQ </a:t>
            </a:r>
            <a:r>
              <a:rPr lang="en-US" dirty="0" smtClean="0">
                <a:solidFill>
                  <a:srgbClr val="FF0000"/>
                </a:solidFill>
              </a:rPr>
              <a:t> with DLQ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765" y="1141135"/>
            <a:ext cx="10525225" cy="4723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037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RABIT MQ </a:t>
            </a:r>
            <a:r>
              <a:rPr lang="en-US" dirty="0" smtClean="0">
                <a:solidFill>
                  <a:srgbClr val="FF0000"/>
                </a:solidFill>
              </a:rPr>
              <a:t> with DLQ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753" y="1055832"/>
            <a:ext cx="10429875" cy="11811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23637" y="2403917"/>
            <a:ext cx="97628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http://localhost:8080/rabitmq-rabbitmq/producer?empName=emp1&amp;empId=emp001&amp;salary=-50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9355" y="2940234"/>
            <a:ext cx="8274318" cy="352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93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RABIT MQ </a:t>
            </a:r>
            <a:r>
              <a:rPr lang="en-US" dirty="0" smtClean="0">
                <a:solidFill>
                  <a:srgbClr val="FF0000"/>
                </a:solidFill>
              </a:rPr>
              <a:t> with DLQ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328" y="920066"/>
            <a:ext cx="11990672" cy="4529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325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RABIT MQ + Spring Boot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35" y="492268"/>
            <a:ext cx="11877675" cy="8858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87" y="1542473"/>
            <a:ext cx="11858625" cy="5177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326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RABIT MQ + Spring Boot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308" y="913100"/>
            <a:ext cx="12062691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922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RABIT MQ + Spring Boot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38" y="417250"/>
            <a:ext cx="11830050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478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D954BF-DA01-43B5-B57E-0F34022563BB}"/>
              </a:ext>
            </a:extLst>
          </p:cNvPr>
          <p:cNvSpPr/>
          <p:nvPr/>
        </p:nvSpPr>
        <p:spPr>
          <a:xfrm>
            <a:off x="1968809" y="-8878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RABIT MQ + Spring Boot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3" y="417250"/>
            <a:ext cx="9441439" cy="580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426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5001</TotalTime>
  <Words>319</Words>
  <Application>Microsoft Office PowerPoint</Application>
  <PresentationFormat>Widescreen</PresentationFormat>
  <Paragraphs>72</Paragraphs>
  <Slides>55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60" baseType="lpstr">
      <vt:lpstr>Arial</vt:lpstr>
      <vt:lpstr>Calibri</vt:lpstr>
      <vt:lpstr>Calibri Light</vt:lpstr>
      <vt:lpstr>Office Theme</vt:lpstr>
      <vt:lpstr>Packager Shell Object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Veera Somaiah Gabbeta</dc:creator>
  <cp:lastModifiedBy>Veera Somaiah Gabbeta</cp:lastModifiedBy>
  <cp:revision>303</cp:revision>
  <dcterms:created xsi:type="dcterms:W3CDTF">2019-08-06T12:19:16Z</dcterms:created>
  <dcterms:modified xsi:type="dcterms:W3CDTF">2024-12-04T14:19:42Z</dcterms:modified>
</cp:coreProperties>
</file>