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1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5" r:id="rId2"/>
    <p:sldId id="256" r:id="rId3"/>
    <p:sldId id="273" r:id="rId4"/>
    <p:sldId id="266" r:id="rId5"/>
    <p:sldId id="277" r:id="rId6"/>
    <p:sldId id="265" r:id="rId7"/>
    <p:sldId id="269" r:id="rId8"/>
    <p:sldId id="272" r:id="rId9"/>
    <p:sldId id="274" r:id="rId10"/>
    <p:sldId id="278" r:id="rId11"/>
    <p:sldId id="276" r:id="rId12"/>
    <p:sldId id="260" r:id="rId13"/>
    <p:sldId id="267" r:id="rId14"/>
    <p:sldId id="283" r:id="rId15"/>
    <p:sldId id="284" r:id="rId16"/>
    <p:sldId id="324" r:id="rId17"/>
    <p:sldId id="325" r:id="rId18"/>
    <p:sldId id="287" r:id="rId19"/>
    <p:sldId id="290" r:id="rId20"/>
    <p:sldId id="291" r:id="rId21"/>
    <p:sldId id="292" r:id="rId22"/>
    <p:sldId id="293" r:id="rId23"/>
    <p:sldId id="294" r:id="rId24"/>
    <p:sldId id="297" r:id="rId25"/>
    <p:sldId id="295" r:id="rId26"/>
    <p:sldId id="296" r:id="rId27"/>
    <p:sldId id="30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A52A2A"/>
    <a:srgbClr val="A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90BA50-01C6-4247-8864-6E7821B60817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IN"/>
        </a:p>
      </dgm:t>
    </dgm:pt>
    <dgm:pt modelId="{99BA0091-CDD3-4FEA-AA1B-32D0996A94F8}">
      <dgm:prSet custT="1"/>
      <dgm:spPr/>
      <dgm:t>
        <a:bodyPr/>
        <a:lstStyle/>
        <a:p>
          <a:r>
            <a:rPr lang="en-IN" sz="6600" dirty="0"/>
            <a:t>Monolith Applications</a:t>
          </a:r>
        </a:p>
      </dgm:t>
    </dgm:pt>
    <dgm:pt modelId="{9BF2B37B-C433-455D-8D55-041ECFD345B0}" type="parTrans" cxnId="{D29294C0-F447-44C6-8C14-4CD8678CAECD}">
      <dgm:prSet/>
      <dgm:spPr/>
      <dgm:t>
        <a:bodyPr/>
        <a:lstStyle/>
        <a:p>
          <a:endParaRPr lang="en-IN" sz="2800"/>
        </a:p>
      </dgm:t>
    </dgm:pt>
    <dgm:pt modelId="{9F7148EE-025C-4EEA-A76F-BE21D8CD2864}" type="sibTrans" cxnId="{D29294C0-F447-44C6-8C14-4CD8678CAECD}">
      <dgm:prSet/>
      <dgm:spPr/>
      <dgm:t>
        <a:bodyPr/>
        <a:lstStyle/>
        <a:p>
          <a:endParaRPr lang="en-IN" sz="2800"/>
        </a:p>
      </dgm:t>
    </dgm:pt>
    <dgm:pt modelId="{348A114B-305E-4C9D-87C6-97A8C88175E6}" type="pres">
      <dgm:prSet presAssocID="{0B90BA50-01C6-4247-8864-6E7821B6081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005878-009E-422B-AE1B-57D7576DCBF9}" type="pres">
      <dgm:prSet presAssocID="{0B90BA50-01C6-4247-8864-6E7821B60817}" presName="arrow" presStyleLbl="bgShp" presStyleIdx="0" presStyleCnt="1"/>
      <dgm:spPr/>
    </dgm:pt>
    <dgm:pt modelId="{B1955505-9F74-447B-9992-4E4CE6A9D569}" type="pres">
      <dgm:prSet presAssocID="{0B90BA50-01C6-4247-8864-6E7821B60817}" presName="linearProcess" presStyleCnt="0"/>
      <dgm:spPr/>
    </dgm:pt>
    <dgm:pt modelId="{AB54A1D8-1D17-4A3D-9E15-D743EE40F659}" type="pres">
      <dgm:prSet presAssocID="{99BA0091-CDD3-4FEA-AA1B-32D0996A94F8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64FF15-EE68-49C0-B19F-5185DFE3745C}" type="presOf" srcId="{99BA0091-CDD3-4FEA-AA1B-32D0996A94F8}" destId="{AB54A1D8-1D17-4A3D-9E15-D743EE40F659}" srcOrd="0" destOrd="0" presId="urn:microsoft.com/office/officeart/2005/8/layout/hProcess9"/>
    <dgm:cxn modelId="{43AFD3A5-7F83-4697-A48B-97BBB97C807D}" type="presOf" srcId="{0B90BA50-01C6-4247-8864-6E7821B60817}" destId="{348A114B-305E-4C9D-87C6-97A8C88175E6}" srcOrd="0" destOrd="0" presId="urn:microsoft.com/office/officeart/2005/8/layout/hProcess9"/>
    <dgm:cxn modelId="{D29294C0-F447-44C6-8C14-4CD8678CAECD}" srcId="{0B90BA50-01C6-4247-8864-6E7821B60817}" destId="{99BA0091-CDD3-4FEA-AA1B-32D0996A94F8}" srcOrd="0" destOrd="0" parTransId="{9BF2B37B-C433-455D-8D55-041ECFD345B0}" sibTransId="{9F7148EE-025C-4EEA-A76F-BE21D8CD2864}"/>
    <dgm:cxn modelId="{87D89B6A-5C71-4816-A9A0-BD44508BE669}" type="presParOf" srcId="{348A114B-305E-4C9D-87C6-97A8C88175E6}" destId="{34005878-009E-422B-AE1B-57D7576DCBF9}" srcOrd="0" destOrd="0" presId="urn:microsoft.com/office/officeart/2005/8/layout/hProcess9"/>
    <dgm:cxn modelId="{7D7D9160-4EAA-4670-A57F-0FE9CE602872}" type="presParOf" srcId="{348A114B-305E-4C9D-87C6-97A8C88175E6}" destId="{B1955505-9F74-447B-9992-4E4CE6A9D569}" srcOrd="1" destOrd="0" presId="urn:microsoft.com/office/officeart/2005/8/layout/hProcess9"/>
    <dgm:cxn modelId="{2763AE6A-13FB-41DC-9D87-78D53273FDAF}" type="presParOf" srcId="{B1955505-9F74-447B-9992-4E4CE6A9D569}" destId="{AB54A1D8-1D17-4A3D-9E15-D743EE40F65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E501AB-624F-4C83-BB24-E17E114B1EFD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IN"/>
        </a:p>
      </dgm:t>
    </dgm:pt>
    <dgm:pt modelId="{BD7C39E8-E6CD-4A1E-A2D3-5CE9DC92F5AB}">
      <dgm:prSet/>
      <dgm:spPr/>
      <dgm:t>
        <a:bodyPr/>
        <a:lstStyle/>
        <a:p>
          <a:r>
            <a:rPr lang="en-IN" dirty="0"/>
            <a:t>High Dependency on few human resources</a:t>
          </a:r>
        </a:p>
      </dgm:t>
    </dgm:pt>
    <dgm:pt modelId="{D7A63CF1-F538-4431-AC87-B33ACC212DED}" type="parTrans" cxnId="{C6B76E89-38F2-445F-A1AB-60E73D8248FB}">
      <dgm:prSet/>
      <dgm:spPr/>
      <dgm:t>
        <a:bodyPr/>
        <a:lstStyle/>
        <a:p>
          <a:endParaRPr lang="en-IN"/>
        </a:p>
      </dgm:t>
    </dgm:pt>
    <dgm:pt modelId="{5768AC9E-683E-4840-A929-D6A417398B3F}" type="sibTrans" cxnId="{C6B76E89-38F2-445F-A1AB-60E73D8248FB}">
      <dgm:prSet/>
      <dgm:spPr/>
      <dgm:t>
        <a:bodyPr/>
        <a:lstStyle/>
        <a:p>
          <a:endParaRPr lang="en-IN"/>
        </a:p>
      </dgm:t>
    </dgm:pt>
    <dgm:pt modelId="{FC9560B7-64E6-4F31-8C4A-4646FA5F834D}">
      <dgm:prSet/>
      <dgm:spPr/>
      <dgm:t>
        <a:bodyPr/>
        <a:lstStyle/>
        <a:p>
          <a:r>
            <a:rPr lang="en-US" dirty="0"/>
            <a:t>Hiring new team and making them understand whole application is tough</a:t>
          </a:r>
          <a:endParaRPr lang="en-IN" dirty="0"/>
        </a:p>
      </dgm:t>
    </dgm:pt>
    <dgm:pt modelId="{CC1D4F8A-8E25-472C-8490-A34F8B380AA1}" type="parTrans" cxnId="{B883D3BA-AAC3-4F5A-8F45-1728EB426975}">
      <dgm:prSet/>
      <dgm:spPr/>
      <dgm:t>
        <a:bodyPr/>
        <a:lstStyle/>
        <a:p>
          <a:endParaRPr lang="en-IN"/>
        </a:p>
      </dgm:t>
    </dgm:pt>
    <dgm:pt modelId="{CCB69742-D5A6-461D-95D7-F7D686CE3260}" type="sibTrans" cxnId="{B883D3BA-AAC3-4F5A-8F45-1728EB426975}">
      <dgm:prSet/>
      <dgm:spPr/>
      <dgm:t>
        <a:bodyPr/>
        <a:lstStyle/>
        <a:p>
          <a:endParaRPr lang="en-IN"/>
        </a:p>
      </dgm:t>
    </dgm:pt>
    <dgm:pt modelId="{131C7088-FB4C-4AEF-B49C-49D2E57713E4}">
      <dgm:prSet/>
      <dgm:spPr/>
      <dgm:t>
        <a:bodyPr/>
        <a:lstStyle/>
        <a:p>
          <a:r>
            <a:rPr lang="en-IN" dirty="0"/>
            <a:t>Stuck in one technology</a:t>
          </a:r>
        </a:p>
      </dgm:t>
    </dgm:pt>
    <dgm:pt modelId="{86D46D23-2ACF-4C3B-9705-F0EE3FE5090D}" type="parTrans" cxnId="{7583339A-2355-402A-8877-8C497523CA5B}">
      <dgm:prSet/>
      <dgm:spPr/>
      <dgm:t>
        <a:bodyPr/>
        <a:lstStyle/>
        <a:p>
          <a:endParaRPr lang="en-IN"/>
        </a:p>
      </dgm:t>
    </dgm:pt>
    <dgm:pt modelId="{680387AD-DC14-4883-AC4D-9707796A67C5}" type="sibTrans" cxnId="{7583339A-2355-402A-8877-8C497523CA5B}">
      <dgm:prSet/>
      <dgm:spPr/>
      <dgm:t>
        <a:bodyPr/>
        <a:lstStyle/>
        <a:p>
          <a:endParaRPr lang="en-IN"/>
        </a:p>
      </dgm:t>
    </dgm:pt>
    <dgm:pt modelId="{2BD32774-2112-4407-984A-CDCE3A7EA106}">
      <dgm:prSet/>
      <dgm:spPr/>
      <dgm:t>
        <a:bodyPr/>
        <a:lstStyle/>
        <a:p>
          <a:r>
            <a:rPr lang="en-IN" dirty="0"/>
            <a:t>Single point failure</a:t>
          </a:r>
        </a:p>
      </dgm:t>
    </dgm:pt>
    <dgm:pt modelId="{E3328926-2AC1-4BDE-A18F-5108EA08ED88}" type="parTrans" cxnId="{580C7C5F-C9E2-4DF9-8C00-F8DC77C42266}">
      <dgm:prSet/>
      <dgm:spPr/>
      <dgm:t>
        <a:bodyPr/>
        <a:lstStyle/>
        <a:p>
          <a:endParaRPr lang="en-IN"/>
        </a:p>
      </dgm:t>
    </dgm:pt>
    <dgm:pt modelId="{0BACF9DC-CCC1-4761-9741-0B26D0245AB5}" type="sibTrans" cxnId="{580C7C5F-C9E2-4DF9-8C00-F8DC77C42266}">
      <dgm:prSet/>
      <dgm:spPr/>
      <dgm:t>
        <a:bodyPr/>
        <a:lstStyle/>
        <a:p>
          <a:endParaRPr lang="en-IN"/>
        </a:p>
      </dgm:t>
    </dgm:pt>
    <dgm:pt modelId="{DDC417F0-E494-4F7B-8343-02666AEBEF9C}" type="pres">
      <dgm:prSet presAssocID="{BBE501AB-624F-4C83-BB24-E17E114B1E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6DA58-17C3-4C9F-BFD4-246AF9C21DAE}" type="pres">
      <dgm:prSet presAssocID="{BD7C39E8-E6CD-4A1E-A2D3-5CE9DC92F5A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9B78B-028A-41C4-BEBD-8DF7E3EDDFEC}" type="pres">
      <dgm:prSet presAssocID="{5768AC9E-683E-4840-A929-D6A417398B3F}" presName="spacer" presStyleCnt="0"/>
      <dgm:spPr/>
    </dgm:pt>
    <dgm:pt modelId="{1521A433-D014-4A71-8493-2173F4089581}" type="pres">
      <dgm:prSet presAssocID="{FC9560B7-64E6-4F31-8C4A-4646FA5F83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D00E3-1581-4D0E-A6DC-D291FE7B4AC9}" type="pres">
      <dgm:prSet presAssocID="{CCB69742-D5A6-461D-95D7-F7D686CE3260}" presName="spacer" presStyleCnt="0"/>
      <dgm:spPr/>
    </dgm:pt>
    <dgm:pt modelId="{77BE37F3-7D97-4F30-9C8A-1DDF5777E5BC}" type="pres">
      <dgm:prSet presAssocID="{131C7088-FB4C-4AEF-B49C-49D2E57713E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2A50E-DB66-4F6E-AD6B-13CE2B9C01D8}" type="pres">
      <dgm:prSet presAssocID="{680387AD-DC14-4883-AC4D-9707796A67C5}" presName="spacer" presStyleCnt="0"/>
      <dgm:spPr/>
    </dgm:pt>
    <dgm:pt modelId="{EA9F4F21-D39F-42EA-8DE8-A26366253B0F}" type="pres">
      <dgm:prSet presAssocID="{2BD32774-2112-4407-984A-CDCE3A7EA10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9A5F10-4777-4BBD-BA60-9936C03A8E79}" type="presOf" srcId="{BD7C39E8-E6CD-4A1E-A2D3-5CE9DC92F5AB}" destId="{2956DA58-17C3-4C9F-BFD4-246AF9C21DAE}" srcOrd="0" destOrd="0" presId="urn:microsoft.com/office/officeart/2005/8/layout/vList2"/>
    <dgm:cxn modelId="{C6B76E89-38F2-445F-A1AB-60E73D8248FB}" srcId="{BBE501AB-624F-4C83-BB24-E17E114B1EFD}" destId="{BD7C39E8-E6CD-4A1E-A2D3-5CE9DC92F5AB}" srcOrd="0" destOrd="0" parTransId="{D7A63CF1-F538-4431-AC87-B33ACC212DED}" sibTransId="{5768AC9E-683E-4840-A929-D6A417398B3F}"/>
    <dgm:cxn modelId="{8568840D-20EF-403C-ADEE-38DD1AC9A732}" type="presOf" srcId="{131C7088-FB4C-4AEF-B49C-49D2E57713E4}" destId="{77BE37F3-7D97-4F30-9C8A-1DDF5777E5BC}" srcOrd="0" destOrd="0" presId="urn:microsoft.com/office/officeart/2005/8/layout/vList2"/>
    <dgm:cxn modelId="{7583339A-2355-402A-8877-8C497523CA5B}" srcId="{BBE501AB-624F-4C83-BB24-E17E114B1EFD}" destId="{131C7088-FB4C-4AEF-B49C-49D2E57713E4}" srcOrd="2" destOrd="0" parTransId="{86D46D23-2ACF-4C3B-9705-F0EE3FE5090D}" sibTransId="{680387AD-DC14-4883-AC4D-9707796A67C5}"/>
    <dgm:cxn modelId="{B604DC45-3233-42B8-8077-E7B3B1CABF6A}" type="presOf" srcId="{FC9560B7-64E6-4F31-8C4A-4646FA5F834D}" destId="{1521A433-D014-4A71-8493-2173F4089581}" srcOrd="0" destOrd="0" presId="urn:microsoft.com/office/officeart/2005/8/layout/vList2"/>
    <dgm:cxn modelId="{4E08F2FB-6BD7-42FF-BEC8-0148FB1700B7}" type="presOf" srcId="{BBE501AB-624F-4C83-BB24-E17E114B1EFD}" destId="{DDC417F0-E494-4F7B-8343-02666AEBEF9C}" srcOrd="0" destOrd="0" presId="urn:microsoft.com/office/officeart/2005/8/layout/vList2"/>
    <dgm:cxn modelId="{B883D3BA-AAC3-4F5A-8F45-1728EB426975}" srcId="{BBE501AB-624F-4C83-BB24-E17E114B1EFD}" destId="{FC9560B7-64E6-4F31-8C4A-4646FA5F834D}" srcOrd="1" destOrd="0" parTransId="{CC1D4F8A-8E25-472C-8490-A34F8B380AA1}" sibTransId="{CCB69742-D5A6-461D-95D7-F7D686CE3260}"/>
    <dgm:cxn modelId="{874C7F5C-79B4-4FC4-BABB-7CD566D7E6B3}" type="presOf" srcId="{2BD32774-2112-4407-984A-CDCE3A7EA106}" destId="{EA9F4F21-D39F-42EA-8DE8-A26366253B0F}" srcOrd="0" destOrd="0" presId="urn:microsoft.com/office/officeart/2005/8/layout/vList2"/>
    <dgm:cxn modelId="{580C7C5F-C9E2-4DF9-8C00-F8DC77C42266}" srcId="{BBE501AB-624F-4C83-BB24-E17E114B1EFD}" destId="{2BD32774-2112-4407-984A-CDCE3A7EA106}" srcOrd="3" destOrd="0" parTransId="{E3328926-2AC1-4BDE-A18F-5108EA08ED88}" sibTransId="{0BACF9DC-CCC1-4761-9741-0B26D0245AB5}"/>
    <dgm:cxn modelId="{BA5378B3-A4D0-4D57-B9FB-CB7DC9203FE2}" type="presParOf" srcId="{DDC417F0-E494-4F7B-8343-02666AEBEF9C}" destId="{2956DA58-17C3-4C9F-BFD4-246AF9C21DAE}" srcOrd="0" destOrd="0" presId="urn:microsoft.com/office/officeart/2005/8/layout/vList2"/>
    <dgm:cxn modelId="{37F13E2C-827B-4FD0-AA39-621134020921}" type="presParOf" srcId="{DDC417F0-E494-4F7B-8343-02666AEBEF9C}" destId="{A799B78B-028A-41C4-BEBD-8DF7E3EDDFEC}" srcOrd="1" destOrd="0" presId="urn:microsoft.com/office/officeart/2005/8/layout/vList2"/>
    <dgm:cxn modelId="{394BB8E9-C6B6-484C-82FF-DF0F8F7FD960}" type="presParOf" srcId="{DDC417F0-E494-4F7B-8343-02666AEBEF9C}" destId="{1521A433-D014-4A71-8493-2173F4089581}" srcOrd="2" destOrd="0" presId="urn:microsoft.com/office/officeart/2005/8/layout/vList2"/>
    <dgm:cxn modelId="{2D7A39B6-2CFE-4871-9C1A-4C70879EE214}" type="presParOf" srcId="{DDC417F0-E494-4F7B-8343-02666AEBEF9C}" destId="{D72D00E3-1581-4D0E-A6DC-D291FE7B4AC9}" srcOrd="3" destOrd="0" presId="urn:microsoft.com/office/officeart/2005/8/layout/vList2"/>
    <dgm:cxn modelId="{64FEBCCF-CF71-4030-9E18-09D15769BF36}" type="presParOf" srcId="{DDC417F0-E494-4F7B-8343-02666AEBEF9C}" destId="{77BE37F3-7D97-4F30-9C8A-1DDF5777E5BC}" srcOrd="4" destOrd="0" presId="urn:microsoft.com/office/officeart/2005/8/layout/vList2"/>
    <dgm:cxn modelId="{F37946D7-21A2-4E0D-B0E6-2D905CC420BE}" type="presParOf" srcId="{DDC417F0-E494-4F7B-8343-02666AEBEF9C}" destId="{8CA2A50E-DB66-4F6E-AD6B-13CE2B9C01D8}" srcOrd="5" destOrd="0" presId="urn:microsoft.com/office/officeart/2005/8/layout/vList2"/>
    <dgm:cxn modelId="{FDDABABC-A75F-42A8-9716-409987877FCD}" type="presParOf" srcId="{DDC417F0-E494-4F7B-8343-02666AEBEF9C}" destId="{EA9F4F21-D39F-42EA-8DE8-A26366253B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EE818C1-02F9-499F-8399-D1322A2F10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DF5B44C-822C-4B03-8B0A-01967A132CB3}">
      <dgm:prSet/>
      <dgm:spPr>
        <a:solidFill>
          <a:srgbClr val="FF0000"/>
        </a:solidFill>
      </dgm:spPr>
      <dgm:t>
        <a:bodyPr/>
        <a:lstStyle/>
        <a:p>
          <a:r>
            <a:rPr lang="en-IN" dirty="0"/>
            <a:t>Monolith – Challenges</a:t>
          </a:r>
        </a:p>
      </dgm:t>
    </dgm:pt>
    <dgm:pt modelId="{39AC4E64-F1B5-4323-BACF-FA305427C962}" type="parTrans" cxnId="{813EE6AF-5889-49D2-8B6E-B7E0A1B9834A}">
      <dgm:prSet/>
      <dgm:spPr/>
      <dgm:t>
        <a:bodyPr/>
        <a:lstStyle/>
        <a:p>
          <a:endParaRPr lang="en-IN"/>
        </a:p>
      </dgm:t>
    </dgm:pt>
    <dgm:pt modelId="{E1F8D134-5F6E-4A43-8C95-4FA685FA0368}" type="sibTrans" cxnId="{813EE6AF-5889-49D2-8B6E-B7E0A1B9834A}">
      <dgm:prSet/>
      <dgm:spPr/>
      <dgm:t>
        <a:bodyPr/>
        <a:lstStyle/>
        <a:p>
          <a:endParaRPr lang="en-IN"/>
        </a:p>
      </dgm:t>
    </dgm:pt>
    <dgm:pt modelId="{B8BF4654-7203-4B75-843B-1E7DA4F08FC8}" type="pres">
      <dgm:prSet presAssocID="{DEE818C1-02F9-499F-8399-D1322A2F10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5217CF-90A6-4F33-B2B2-CA347B02D9BF}" type="pres">
      <dgm:prSet presAssocID="{EDF5B44C-822C-4B03-8B0A-01967A132CB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3EE6AF-5889-49D2-8B6E-B7E0A1B9834A}" srcId="{DEE818C1-02F9-499F-8399-D1322A2F10F8}" destId="{EDF5B44C-822C-4B03-8B0A-01967A132CB3}" srcOrd="0" destOrd="0" parTransId="{39AC4E64-F1B5-4323-BACF-FA305427C962}" sibTransId="{E1F8D134-5F6E-4A43-8C95-4FA685FA0368}"/>
    <dgm:cxn modelId="{EA8370D0-0893-43C0-8C7E-BE8250137467}" type="presOf" srcId="{DEE818C1-02F9-499F-8399-D1322A2F10F8}" destId="{B8BF4654-7203-4B75-843B-1E7DA4F08FC8}" srcOrd="0" destOrd="0" presId="urn:microsoft.com/office/officeart/2005/8/layout/process1"/>
    <dgm:cxn modelId="{D8CF9F7E-759C-42FA-9639-A61D1EFCF5F3}" type="presOf" srcId="{EDF5B44C-822C-4B03-8B0A-01967A132CB3}" destId="{205217CF-90A6-4F33-B2B2-CA347B02D9BF}" srcOrd="0" destOrd="0" presId="urn:microsoft.com/office/officeart/2005/8/layout/process1"/>
    <dgm:cxn modelId="{A7DC6114-5329-4FC1-8886-92289CBDCF20}" type="presParOf" srcId="{B8BF4654-7203-4B75-843B-1E7DA4F08FC8}" destId="{205217CF-90A6-4F33-B2B2-CA347B02D9B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C475219-B1B5-47D9-90EB-5B43A933A7BE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IN"/>
        </a:p>
      </dgm:t>
    </dgm:pt>
    <dgm:pt modelId="{2D0AB583-733C-4A0A-B885-26B6BD80D702}">
      <dgm:prSet/>
      <dgm:spPr/>
      <dgm:t>
        <a:bodyPr/>
        <a:lstStyle/>
        <a:p>
          <a:r>
            <a:rPr lang="en-IN"/>
            <a:t>Continuous deployment is difficult</a:t>
          </a:r>
        </a:p>
      </dgm:t>
    </dgm:pt>
    <dgm:pt modelId="{3DC99042-2D81-4423-9248-A56D8FB36200}" type="parTrans" cxnId="{37FDBFDF-B925-469C-8288-17C8091A5B28}">
      <dgm:prSet/>
      <dgm:spPr/>
      <dgm:t>
        <a:bodyPr/>
        <a:lstStyle/>
        <a:p>
          <a:endParaRPr lang="en-IN"/>
        </a:p>
      </dgm:t>
    </dgm:pt>
    <dgm:pt modelId="{5F8505A7-A0B8-48DF-8756-2C3E71A3E3A6}" type="sibTrans" cxnId="{37FDBFDF-B925-469C-8288-17C8091A5B28}">
      <dgm:prSet/>
      <dgm:spPr/>
      <dgm:t>
        <a:bodyPr/>
        <a:lstStyle/>
        <a:p>
          <a:endParaRPr lang="en-IN"/>
        </a:p>
      </dgm:t>
    </dgm:pt>
    <dgm:pt modelId="{355E85BC-FB8F-44BC-82EE-32A6E9688D02}">
      <dgm:prSet/>
      <dgm:spPr/>
      <dgm:t>
        <a:bodyPr/>
        <a:lstStyle/>
        <a:p>
          <a:r>
            <a:rPr lang="en-IN"/>
            <a:t>Difficult to scale when we have large code base</a:t>
          </a:r>
        </a:p>
      </dgm:t>
    </dgm:pt>
    <dgm:pt modelId="{9322D13C-4570-48F6-9E67-A1C902E1C103}" type="parTrans" cxnId="{447E6788-A126-4383-840A-956E26364F9F}">
      <dgm:prSet/>
      <dgm:spPr/>
      <dgm:t>
        <a:bodyPr/>
        <a:lstStyle/>
        <a:p>
          <a:endParaRPr lang="en-IN"/>
        </a:p>
      </dgm:t>
    </dgm:pt>
    <dgm:pt modelId="{8AD899AD-EAF3-4B54-9D57-0ED0BA0565FE}" type="sibTrans" cxnId="{447E6788-A126-4383-840A-956E26364F9F}">
      <dgm:prSet/>
      <dgm:spPr/>
      <dgm:t>
        <a:bodyPr/>
        <a:lstStyle/>
        <a:p>
          <a:endParaRPr lang="en-IN"/>
        </a:p>
      </dgm:t>
    </dgm:pt>
    <dgm:pt modelId="{CE59AC56-7E89-40B1-B9F7-7BCC2B84E20F}">
      <dgm:prSet/>
      <dgm:spPr/>
      <dgm:t>
        <a:bodyPr/>
        <a:lstStyle/>
        <a:p>
          <a:r>
            <a:rPr lang="en-IN" dirty="0"/>
            <a:t>High coupling between modules</a:t>
          </a:r>
        </a:p>
      </dgm:t>
    </dgm:pt>
    <dgm:pt modelId="{A72CA62F-B2F3-42C0-8608-6501D8108B0D}" type="parTrans" cxnId="{10925919-9A21-429A-A255-453121A8912C}">
      <dgm:prSet/>
      <dgm:spPr/>
      <dgm:t>
        <a:bodyPr/>
        <a:lstStyle/>
        <a:p>
          <a:endParaRPr lang="en-IN"/>
        </a:p>
      </dgm:t>
    </dgm:pt>
    <dgm:pt modelId="{DB336DC7-2982-47A8-B96F-A514E96632D3}" type="sibTrans" cxnId="{10925919-9A21-429A-A255-453121A8912C}">
      <dgm:prSet/>
      <dgm:spPr/>
      <dgm:t>
        <a:bodyPr/>
        <a:lstStyle/>
        <a:p>
          <a:endParaRPr lang="en-IN"/>
        </a:p>
      </dgm:t>
    </dgm:pt>
    <dgm:pt modelId="{24DCF90F-F241-49A1-BED8-5347FD080AC2}">
      <dgm:prSet/>
      <dgm:spPr/>
      <dgm:t>
        <a:bodyPr/>
        <a:lstStyle/>
        <a:p>
          <a:r>
            <a:rPr lang="en-IN" dirty="0"/>
            <a:t>Reliability and availability problem</a:t>
          </a:r>
        </a:p>
      </dgm:t>
    </dgm:pt>
    <dgm:pt modelId="{9C16DDF7-0E8A-4CFD-BF3E-9423CE938676}" type="parTrans" cxnId="{BE659396-2C93-4287-88DF-5E1C2E857FB7}">
      <dgm:prSet/>
      <dgm:spPr/>
      <dgm:t>
        <a:bodyPr/>
        <a:lstStyle/>
        <a:p>
          <a:endParaRPr lang="en-IN"/>
        </a:p>
      </dgm:t>
    </dgm:pt>
    <dgm:pt modelId="{CDD9D55E-2300-4C55-B019-6133EB09FFC1}" type="sibTrans" cxnId="{BE659396-2C93-4287-88DF-5E1C2E857FB7}">
      <dgm:prSet/>
      <dgm:spPr/>
      <dgm:t>
        <a:bodyPr/>
        <a:lstStyle/>
        <a:p>
          <a:endParaRPr lang="en-IN"/>
        </a:p>
      </dgm:t>
    </dgm:pt>
    <dgm:pt modelId="{AC152333-2A49-4E0E-8ACB-ADFD373C8433}" type="pres">
      <dgm:prSet presAssocID="{AC475219-B1B5-47D9-90EB-5B43A933A7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150E2F-282C-40CB-ADC0-EEB37D9BC2F3}" type="pres">
      <dgm:prSet presAssocID="{2D0AB583-733C-4A0A-B885-26B6BD80D70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3F610-C69F-48D2-9390-3C1EC6BDAF05}" type="pres">
      <dgm:prSet presAssocID="{5F8505A7-A0B8-48DF-8756-2C3E71A3E3A6}" presName="spacer" presStyleCnt="0"/>
      <dgm:spPr/>
    </dgm:pt>
    <dgm:pt modelId="{2FC9F6FA-8C38-415A-A63D-BC8A11FB8AED}" type="pres">
      <dgm:prSet presAssocID="{355E85BC-FB8F-44BC-82EE-32A6E9688D0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68F61F-AB04-4A93-AF61-910A91AA56BB}" type="pres">
      <dgm:prSet presAssocID="{8AD899AD-EAF3-4B54-9D57-0ED0BA0565FE}" presName="spacer" presStyleCnt="0"/>
      <dgm:spPr/>
    </dgm:pt>
    <dgm:pt modelId="{F6F85BDE-D2E0-442E-AD10-D7A4D392D629}" type="pres">
      <dgm:prSet presAssocID="{CE59AC56-7E89-40B1-B9F7-7BCC2B84E20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71FB4-7208-4A18-876C-774AACF54904}" type="pres">
      <dgm:prSet presAssocID="{DB336DC7-2982-47A8-B96F-A514E96632D3}" presName="spacer" presStyleCnt="0"/>
      <dgm:spPr/>
    </dgm:pt>
    <dgm:pt modelId="{850B7749-E76C-41E9-9FD4-5E18ED5B0626}" type="pres">
      <dgm:prSet presAssocID="{24DCF90F-F241-49A1-BED8-5347FD080AC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925919-9A21-429A-A255-453121A8912C}" srcId="{AC475219-B1B5-47D9-90EB-5B43A933A7BE}" destId="{CE59AC56-7E89-40B1-B9F7-7BCC2B84E20F}" srcOrd="2" destOrd="0" parTransId="{A72CA62F-B2F3-42C0-8608-6501D8108B0D}" sibTransId="{DB336DC7-2982-47A8-B96F-A514E96632D3}"/>
    <dgm:cxn modelId="{46B09851-6252-47F6-AF4A-92D0F8B661B6}" type="presOf" srcId="{CE59AC56-7E89-40B1-B9F7-7BCC2B84E20F}" destId="{F6F85BDE-D2E0-442E-AD10-D7A4D392D629}" srcOrd="0" destOrd="0" presId="urn:microsoft.com/office/officeart/2005/8/layout/vList2"/>
    <dgm:cxn modelId="{84C733C8-01A0-41FC-96C5-F6AA9046493C}" type="presOf" srcId="{355E85BC-FB8F-44BC-82EE-32A6E9688D02}" destId="{2FC9F6FA-8C38-415A-A63D-BC8A11FB8AED}" srcOrd="0" destOrd="0" presId="urn:microsoft.com/office/officeart/2005/8/layout/vList2"/>
    <dgm:cxn modelId="{06205F53-66CC-463D-AD21-ADC25D66A6A2}" type="presOf" srcId="{2D0AB583-733C-4A0A-B885-26B6BD80D702}" destId="{5D150E2F-282C-40CB-ADC0-EEB37D9BC2F3}" srcOrd="0" destOrd="0" presId="urn:microsoft.com/office/officeart/2005/8/layout/vList2"/>
    <dgm:cxn modelId="{447E6788-A126-4383-840A-956E26364F9F}" srcId="{AC475219-B1B5-47D9-90EB-5B43A933A7BE}" destId="{355E85BC-FB8F-44BC-82EE-32A6E9688D02}" srcOrd="1" destOrd="0" parTransId="{9322D13C-4570-48F6-9E67-A1C902E1C103}" sibTransId="{8AD899AD-EAF3-4B54-9D57-0ED0BA0565FE}"/>
    <dgm:cxn modelId="{FC8B55E9-82EB-4714-A87D-367DE398069A}" type="presOf" srcId="{AC475219-B1B5-47D9-90EB-5B43A933A7BE}" destId="{AC152333-2A49-4E0E-8ACB-ADFD373C8433}" srcOrd="0" destOrd="0" presId="urn:microsoft.com/office/officeart/2005/8/layout/vList2"/>
    <dgm:cxn modelId="{37FDBFDF-B925-469C-8288-17C8091A5B28}" srcId="{AC475219-B1B5-47D9-90EB-5B43A933A7BE}" destId="{2D0AB583-733C-4A0A-B885-26B6BD80D702}" srcOrd="0" destOrd="0" parTransId="{3DC99042-2D81-4423-9248-A56D8FB36200}" sibTransId="{5F8505A7-A0B8-48DF-8756-2C3E71A3E3A6}"/>
    <dgm:cxn modelId="{BE659396-2C93-4287-88DF-5E1C2E857FB7}" srcId="{AC475219-B1B5-47D9-90EB-5B43A933A7BE}" destId="{24DCF90F-F241-49A1-BED8-5347FD080AC2}" srcOrd="3" destOrd="0" parTransId="{9C16DDF7-0E8A-4CFD-BF3E-9423CE938676}" sibTransId="{CDD9D55E-2300-4C55-B019-6133EB09FFC1}"/>
    <dgm:cxn modelId="{56C8EE0A-6B2E-44A8-BB42-C3B6FFF37D9A}" type="presOf" srcId="{24DCF90F-F241-49A1-BED8-5347FD080AC2}" destId="{850B7749-E76C-41E9-9FD4-5E18ED5B0626}" srcOrd="0" destOrd="0" presId="urn:microsoft.com/office/officeart/2005/8/layout/vList2"/>
    <dgm:cxn modelId="{615DD27D-6529-466C-B196-FC269F4750A8}" type="presParOf" srcId="{AC152333-2A49-4E0E-8ACB-ADFD373C8433}" destId="{5D150E2F-282C-40CB-ADC0-EEB37D9BC2F3}" srcOrd="0" destOrd="0" presId="urn:microsoft.com/office/officeart/2005/8/layout/vList2"/>
    <dgm:cxn modelId="{49FF31F7-E5B0-48B9-B113-BDFF186C784A}" type="presParOf" srcId="{AC152333-2A49-4E0E-8ACB-ADFD373C8433}" destId="{2A63F610-C69F-48D2-9390-3C1EC6BDAF05}" srcOrd="1" destOrd="0" presId="urn:microsoft.com/office/officeart/2005/8/layout/vList2"/>
    <dgm:cxn modelId="{FADC31DD-1C56-4F25-82C3-93F4ED3D9579}" type="presParOf" srcId="{AC152333-2A49-4E0E-8ACB-ADFD373C8433}" destId="{2FC9F6FA-8C38-415A-A63D-BC8A11FB8AED}" srcOrd="2" destOrd="0" presId="urn:microsoft.com/office/officeart/2005/8/layout/vList2"/>
    <dgm:cxn modelId="{CE1AF457-D3EE-41DF-AF44-1D9A2045C1B4}" type="presParOf" srcId="{AC152333-2A49-4E0E-8ACB-ADFD373C8433}" destId="{8768F61F-AB04-4A93-AF61-910A91AA56BB}" srcOrd="3" destOrd="0" presId="urn:microsoft.com/office/officeart/2005/8/layout/vList2"/>
    <dgm:cxn modelId="{B5FFA158-A569-463B-8655-992298952EC0}" type="presParOf" srcId="{AC152333-2A49-4E0E-8ACB-ADFD373C8433}" destId="{F6F85BDE-D2E0-442E-AD10-D7A4D392D629}" srcOrd="4" destOrd="0" presId="urn:microsoft.com/office/officeart/2005/8/layout/vList2"/>
    <dgm:cxn modelId="{7CF66A00-056E-4AD5-B5D3-0C5E4135CC80}" type="presParOf" srcId="{AC152333-2A49-4E0E-8ACB-ADFD373C8433}" destId="{7CF71FB4-7208-4A18-876C-774AACF54904}" srcOrd="5" destOrd="0" presId="urn:microsoft.com/office/officeart/2005/8/layout/vList2"/>
    <dgm:cxn modelId="{79CBCDEB-1115-4AFD-9F65-CA943DD42312}" type="presParOf" srcId="{AC152333-2A49-4E0E-8ACB-ADFD373C8433}" destId="{850B7749-E76C-41E9-9FD4-5E18ED5B06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0F900D7-97D0-45CC-A9DA-E7F6D991601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EA3163C-CB2C-4900-B266-02885AFCD1AC}">
      <dgm:prSet/>
      <dgm:spPr/>
      <dgm:t>
        <a:bodyPr/>
        <a:lstStyle/>
        <a:p>
          <a:r>
            <a:rPr lang="en-IN" dirty="0"/>
            <a:t>What’s the solution then??</a:t>
          </a:r>
        </a:p>
      </dgm:t>
    </dgm:pt>
    <dgm:pt modelId="{6C373985-A9C8-406D-A436-30334F18CFA1}" type="parTrans" cxnId="{8B4E8758-2CE5-4C0C-BCB3-5AC19DAEDF27}">
      <dgm:prSet/>
      <dgm:spPr/>
      <dgm:t>
        <a:bodyPr/>
        <a:lstStyle/>
        <a:p>
          <a:endParaRPr lang="en-IN"/>
        </a:p>
      </dgm:t>
    </dgm:pt>
    <dgm:pt modelId="{508A223F-D417-4F52-A02D-5D41AD049877}" type="sibTrans" cxnId="{8B4E8758-2CE5-4C0C-BCB3-5AC19DAEDF27}">
      <dgm:prSet/>
      <dgm:spPr/>
      <dgm:t>
        <a:bodyPr/>
        <a:lstStyle/>
        <a:p>
          <a:endParaRPr lang="en-IN"/>
        </a:p>
      </dgm:t>
    </dgm:pt>
    <dgm:pt modelId="{2DD774AC-8918-432B-B123-108B1D6A86A8}" type="pres">
      <dgm:prSet presAssocID="{30F900D7-97D0-45CC-A9DA-E7F6D991601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6A1164-2BCF-451B-A6A8-BA7F3276486F}" type="pres">
      <dgm:prSet presAssocID="{5EA3163C-CB2C-4900-B266-02885AFCD1AC}" presName="composite" presStyleCnt="0"/>
      <dgm:spPr/>
    </dgm:pt>
    <dgm:pt modelId="{F017096C-517B-4D6C-A6C5-02DE516BA012}" type="pres">
      <dgm:prSet presAssocID="{5EA3163C-CB2C-4900-B266-02885AFCD1AC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440C6B86-E94C-452D-B5DD-F361E57D26E1}" type="pres">
      <dgm:prSet presAssocID="{5EA3163C-CB2C-4900-B266-02885AFCD1AC}" presName="txShp" presStyleLbl="node1" presStyleIdx="0" presStyleCnt="1" custScaleX="1213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F51AF0-9260-476C-BD2D-FBB7A5DC37DB}" type="presOf" srcId="{30F900D7-97D0-45CC-A9DA-E7F6D9916011}" destId="{2DD774AC-8918-432B-B123-108B1D6A86A8}" srcOrd="0" destOrd="0" presId="urn:microsoft.com/office/officeart/2005/8/layout/vList3"/>
    <dgm:cxn modelId="{1A8B56D9-6745-4AF7-9338-86C48E42A248}" type="presOf" srcId="{5EA3163C-CB2C-4900-B266-02885AFCD1AC}" destId="{440C6B86-E94C-452D-B5DD-F361E57D26E1}" srcOrd="0" destOrd="0" presId="urn:microsoft.com/office/officeart/2005/8/layout/vList3"/>
    <dgm:cxn modelId="{8B4E8758-2CE5-4C0C-BCB3-5AC19DAEDF27}" srcId="{30F900D7-97D0-45CC-A9DA-E7F6D9916011}" destId="{5EA3163C-CB2C-4900-B266-02885AFCD1AC}" srcOrd="0" destOrd="0" parTransId="{6C373985-A9C8-406D-A436-30334F18CFA1}" sibTransId="{508A223F-D417-4F52-A02D-5D41AD049877}"/>
    <dgm:cxn modelId="{E699BC26-112C-4BB8-96F8-8D25419CAC61}" type="presParOf" srcId="{2DD774AC-8918-432B-B123-108B1D6A86A8}" destId="{456A1164-2BCF-451B-A6A8-BA7F3276486F}" srcOrd="0" destOrd="0" presId="urn:microsoft.com/office/officeart/2005/8/layout/vList3"/>
    <dgm:cxn modelId="{C2201DC2-7BAA-44EB-9C28-6335F07591FA}" type="presParOf" srcId="{456A1164-2BCF-451B-A6A8-BA7F3276486F}" destId="{F017096C-517B-4D6C-A6C5-02DE516BA012}" srcOrd="0" destOrd="0" presId="urn:microsoft.com/office/officeart/2005/8/layout/vList3"/>
    <dgm:cxn modelId="{C15B8249-2197-484D-84B1-D48AD1D302E2}" type="presParOf" srcId="{456A1164-2BCF-451B-A6A8-BA7F3276486F}" destId="{440C6B86-E94C-452D-B5DD-F361E57D26E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B90BA50-01C6-4247-8864-6E7821B60817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99BA0091-CDD3-4FEA-AA1B-32D0996A94F8}">
      <dgm:prSet custT="1"/>
      <dgm:spPr/>
      <dgm:t>
        <a:bodyPr/>
        <a:lstStyle/>
        <a:p>
          <a:r>
            <a:rPr lang="en-IN" sz="8000" dirty="0"/>
            <a:t>Microservices</a:t>
          </a:r>
        </a:p>
      </dgm:t>
    </dgm:pt>
    <dgm:pt modelId="{9BF2B37B-C433-455D-8D55-041ECFD345B0}" type="parTrans" cxnId="{D29294C0-F447-44C6-8C14-4CD8678CAECD}">
      <dgm:prSet/>
      <dgm:spPr/>
      <dgm:t>
        <a:bodyPr/>
        <a:lstStyle/>
        <a:p>
          <a:endParaRPr lang="en-IN" sz="2800"/>
        </a:p>
      </dgm:t>
    </dgm:pt>
    <dgm:pt modelId="{9F7148EE-025C-4EEA-A76F-BE21D8CD2864}" type="sibTrans" cxnId="{D29294C0-F447-44C6-8C14-4CD8678CAECD}">
      <dgm:prSet/>
      <dgm:spPr/>
      <dgm:t>
        <a:bodyPr/>
        <a:lstStyle/>
        <a:p>
          <a:endParaRPr lang="en-IN" sz="2800"/>
        </a:p>
      </dgm:t>
    </dgm:pt>
    <dgm:pt modelId="{348A114B-305E-4C9D-87C6-97A8C88175E6}" type="pres">
      <dgm:prSet presAssocID="{0B90BA50-01C6-4247-8864-6E7821B6081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005878-009E-422B-AE1B-57D7576DCBF9}" type="pres">
      <dgm:prSet presAssocID="{0B90BA50-01C6-4247-8864-6E7821B60817}" presName="arrow" presStyleLbl="bgShp" presStyleIdx="0" presStyleCnt="1"/>
      <dgm:spPr/>
    </dgm:pt>
    <dgm:pt modelId="{B1955505-9F74-447B-9992-4E4CE6A9D569}" type="pres">
      <dgm:prSet presAssocID="{0B90BA50-01C6-4247-8864-6E7821B60817}" presName="linearProcess" presStyleCnt="0"/>
      <dgm:spPr/>
    </dgm:pt>
    <dgm:pt modelId="{AB54A1D8-1D17-4A3D-9E15-D743EE40F659}" type="pres">
      <dgm:prSet presAssocID="{99BA0091-CDD3-4FEA-AA1B-32D0996A94F8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64FF15-EE68-49C0-B19F-5185DFE3745C}" type="presOf" srcId="{99BA0091-CDD3-4FEA-AA1B-32D0996A94F8}" destId="{AB54A1D8-1D17-4A3D-9E15-D743EE40F659}" srcOrd="0" destOrd="0" presId="urn:microsoft.com/office/officeart/2005/8/layout/hProcess9"/>
    <dgm:cxn modelId="{43AFD3A5-7F83-4697-A48B-97BBB97C807D}" type="presOf" srcId="{0B90BA50-01C6-4247-8864-6E7821B60817}" destId="{348A114B-305E-4C9D-87C6-97A8C88175E6}" srcOrd="0" destOrd="0" presId="urn:microsoft.com/office/officeart/2005/8/layout/hProcess9"/>
    <dgm:cxn modelId="{D29294C0-F447-44C6-8C14-4CD8678CAECD}" srcId="{0B90BA50-01C6-4247-8864-6E7821B60817}" destId="{99BA0091-CDD3-4FEA-AA1B-32D0996A94F8}" srcOrd="0" destOrd="0" parTransId="{9BF2B37B-C433-455D-8D55-041ECFD345B0}" sibTransId="{9F7148EE-025C-4EEA-A76F-BE21D8CD2864}"/>
    <dgm:cxn modelId="{87D89B6A-5C71-4816-A9A0-BD44508BE669}" type="presParOf" srcId="{348A114B-305E-4C9D-87C6-97A8C88175E6}" destId="{34005878-009E-422B-AE1B-57D7576DCBF9}" srcOrd="0" destOrd="0" presId="urn:microsoft.com/office/officeart/2005/8/layout/hProcess9"/>
    <dgm:cxn modelId="{7D7D9160-4EAA-4670-A57F-0FE9CE602872}" type="presParOf" srcId="{348A114B-305E-4C9D-87C6-97A8C88175E6}" destId="{B1955505-9F74-447B-9992-4E4CE6A9D569}" srcOrd="1" destOrd="0" presId="urn:microsoft.com/office/officeart/2005/8/layout/hProcess9"/>
    <dgm:cxn modelId="{2763AE6A-13FB-41DC-9D87-78D53273FDAF}" type="presParOf" srcId="{B1955505-9F74-447B-9992-4E4CE6A9D569}" destId="{AB54A1D8-1D17-4A3D-9E15-D743EE40F65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B8CAAF8-E1B9-49A6-BE91-FDE51FEFF5B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D02F815A-819F-4A12-BC31-B7F758B94170}">
      <dgm:prSet/>
      <dgm:spPr/>
      <dgm:t>
        <a:bodyPr/>
        <a:lstStyle/>
        <a:p>
          <a:r>
            <a:rPr lang="en-IN" dirty="0"/>
            <a:t>Microservices : Positive aspects</a:t>
          </a:r>
        </a:p>
      </dgm:t>
    </dgm:pt>
    <dgm:pt modelId="{CE021887-C7C5-41AA-8D89-64D56FEE8968}" type="parTrans" cxnId="{85C9CF9F-C1EB-49F3-9326-A3B987670335}">
      <dgm:prSet/>
      <dgm:spPr/>
      <dgm:t>
        <a:bodyPr/>
        <a:lstStyle/>
        <a:p>
          <a:endParaRPr lang="en-IN"/>
        </a:p>
      </dgm:t>
    </dgm:pt>
    <dgm:pt modelId="{D07B87E2-BAB4-4001-8E61-5265EBDD8BD5}" type="sibTrans" cxnId="{85C9CF9F-C1EB-49F3-9326-A3B987670335}">
      <dgm:prSet/>
      <dgm:spPr/>
      <dgm:t>
        <a:bodyPr/>
        <a:lstStyle/>
        <a:p>
          <a:endParaRPr lang="en-IN"/>
        </a:p>
      </dgm:t>
    </dgm:pt>
    <dgm:pt modelId="{2439D7A5-364E-4A4D-A71F-236B5938F535}" type="pres">
      <dgm:prSet presAssocID="{AB8CAAF8-E1B9-49A6-BE91-FDE51FEFF5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BDA205-FA2E-42B1-B159-49F32F9A481B}" type="pres">
      <dgm:prSet presAssocID="{D02F815A-819F-4A12-BC31-B7F758B94170}" presName="parentText" presStyleLbl="node1" presStyleIdx="0" presStyleCnt="1" custLinFactNeighborX="1597" custLinFactNeighborY="-1262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1728FD-CE90-4FCE-83CD-590CD93BD98C}" type="presOf" srcId="{AB8CAAF8-E1B9-49A6-BE91-FDE51FEFF5BD}" destId="{2439D7A5-364E-4A4D-A71F-236B5938F535}" srcOrd="0" destOrd="0" presId="urn:microsoft.com/office/officeart/2005/8/layout/vList2"/>
    <dgm:cxn modelId="{85C9CF9F-C1EB-49F3-9326-A3B987670335}" srcId="{AB8CAAF8-E1B9-49A6-BE91-FDE51FEFF5BD}" destId="{D02F815A-819F-4A12-BC31-B7F758B94170}" srcOrd="0" destOrd="0" parTransId="{CE021887-C7C5-41AA-8D89-64D56FEE8968}" sibTransId="{D07B87E2-BAB4-4001-8E61-5265EBDD8BD5}"/>
    <dgm:cxn modelId="{8C972780-77AD-4D95-9957-99B18C91FFE3}" type="presOf" srcId="{D02F815A-819F-4A12-BC31-B7F758B94170}" destId="{81BDA205-FA2E-42B1-B159-49F32F9A481B}" srcOrd="0" destOrd="0" presId="urn:microsoft.com/office/officeart/2005/8/layout/vList2"/>
    <dgm:cxn modelId="{BBB01FA8-5BAC-46C0-975A-34D372C1E7CB}" type="presParOf" srcId="{2439D7A5-364E-4A4D-A71F-236B5938F535}" destId="{81BDA205-FA2E-42B1-B159-49F32F9A48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69F0ABB-1582-4E1B-B2D5-3A1871E1609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4609EF71-5CDA-4D2F-BB99-E1C72ADAD3A2}">
      <dgm:prSet custT="1"/>
      <dgm:spPr/>
      <dgm:t>
        <a:bodyPr/>
        <a:lstStyle/>
        <a:p>
          <a:r>
            <a:rPr lang="en-IN" sz="2800" dirty="0"/>
            <a:t>Domain expertise</a:t>
          </a:r>
        </a:p>
      </dgm:t>
    </dgm:pt>
    <dgm:pt modelId="{08FA160F-9546-4E8A-B417-0F75A41DE139}" type="parTrans" cxnId="{735867DC-DB6B-4AEC-B3A6-6A8F671CF785}">
      <dgm:prSet/>
      <dgm:spPr/>
      <dgm:t>
        <a:bodyPr/>
        <a:lstStyle/>
        <a:p>
          <a:endParaRPr lang="en-IN" sz="3600"/>
        </a:p>
      </dgm:t>
    </dgm:pt>
    <dgm:pt modelId="{89FA009F-15B1-4C82-8203-8AFC8727FF70}" type="sibTrans" cxnId="{735867DC-DB6B-4AEC-B3A6-6A8F671CF785}">
      <dgm:prSet/>
      <dgm:spPr/>
      <dgm:t>
        <a:bodyPr/>
        <a:lstStyle/>
        <a:p>
          <a:endParaRPr lang="en-IN" sz="3600"/>
        </a:p>
      </dgm:t>
    </dgm:pt>
    <dgm:pt modelId="{AFD097C5-1DAB-4658-AF1F-FD0C52432CF6}">
      <dgm:prSet custT="1"/>
      <dgm:spPr/>
      <dgm:t>
        <a:bodyPr/>
        <a:lstStyle/>
        <a:p>
          <a:r>
            <a:rPr lang="en-IN" sz="2800" dirty="0"/>
            <a:t>Easy and quick to scale – on demand</a:t>
          </a:r>
        </a:p>
      </dgm:t>
    </dgm:pt>
    <dgm:pt modelId="{EEC876D7-115A-49A9-B808-5FA0DE47F020}" type="parTrans" cxnId="{660F161E-0079-4AB7-BD98-521A170D90F9}">
      <dgm:prSet/>
      <dgm:spPr/>
      <dgm:t>
        <a:bodyPr/>
        <a:lstStyle/>
        <a:p>
          <a:endParaRPr lang="en-IN" sz="3600"/>
        </a:p>
      </dgm:t>
    </dgm:pt>
    <dgm:pt modelId="{951C7308-8B70-49B4-88B5-F4792E547943}" type="sibTrans" cxnId="{660F161E-0079-4AB7-BD98-521A170D90F9}">
      <dgm:prSet/>
      <dgm:spPr/>
      <dgm:t>
        <a:bodyPr/>
        <a:lstStyle/>
        <a:p>
          <a:endParaRPr lang="en-IN" sz="3600"/>
        </a:p>
      </dgm:t>
    </dgm:pt>
    <dgm:pt modelId="{4141B000-5D68-4672-8A17-DF098B98F49D}">
      <dgm:prSet custT="1"/>
      <dgm:spPr/>
      <dgm:t>
        <a:bodyPr/>
        <a:lstStyle/>
        <a:p>
          <a:r>
            <a:rPr lang="en-IN" sz="2800" dirty="0"/>
            <a:t>Isolated decision making</a:t>
          </a:r>
        </a:p>
      </dgm:t>
    </dgm:pt>
    <dgm:pt modelId="{7FDF27D8-BCEA-4D3E-90E8-E687AED819A6}" type="parTrans" cxnId="{6BE4EBF6-E32E-476F-9D70-E5F9D28CE962}">
      <dgm:prSet/>
      <dgm:spPr/>
      <dgm:t>
        <a:bodyPr/>
        <a:lstStyle/>
        <a:p>
          <a:endParaRPr lang="en-IN" sz="3600"/>
        </a:p>
      </dgm:t>
    </dgm:pt>
    <dgm:pt modelId="{C2A03C6C-C667-4EF6-A636-6606AD3D7E5D}" type="sibTrans" cxnId="{6BE4EBF6-E32E-476F-9D70-E5F9D28CE962}">
      <dgm:prSet/>
      <dgm:spPr/>
      <dgm:t>
        <a:bodyPr/>
        <a:lstStyle/>
        <a:p>
          <a:endParaRPr lang="en-IN" sz="3600"/>
        </a:p>
      </dgm:t>
    </dgm:pt>
    <dgm:pt modelId="{6F1C83AE-52DF-49E7-90D7-9AB30069A328}">
      <dgm:prSet custT="1"/>
      <dgm:spPr/>
      <dgm:t>
        <a:bodyPr/>
        <a:lstStyle/>
        <a:p>
          <a:r>
            <a:rPr lang="en-IN" sz="2800"/>
            <a:t>Self Organisation</a:t>
          </a:r>
        </a:p>
      </dgm:t>
    </dgm:pt>
    <dgm:pt modelId="{30611142-D797-4ECF-B6AE-333575D28E57}" type="parTrans" cxnId="{CE5AE0A2-51B2-4E30-B5AE-1239177CCE8F}">
      <dgm:prSet/>
      <dgm:spPr/>
      <dgm:t>
        <a:bodyPr/>
        <a:lstStyle/>
        <a:p>
          <a:endParaRPr lang="en-IN" sz="3600"/>
        </a:p>
      </dgm:t>
    </dgm:pt>
    <dgm:pt modelId="{B9277C8F-5CD9-443D-BA45-BF0EE9A4D87A}" type="sibTrans" cxnId="{CE5AE0A2-51B2-4E30-B5AE-1239177CCE8F}">
      <dgm:prSet/>
      <dgm:spPr/>
      <dgm:t>
        <a:bodyPr/>
        <a:lstStyle/>
        <a:p>
          <a:endParaRPr lang="en-IN" sz="3600"/>
        </a:p>
      </dgm:t>
    </dgm:pt>
    <dgm:pt modelId="{951A0119-A3AB-4B4A-8755-30FDF9D86EFE}">
      <dgm:prSet custT="1"/>
      <dgm:spPr/>
      <dgm:t>
        <a:bodyPr/>
        <a:lstStyle/>
        <a:p>
          <a:r>
            <a:rPr lang="en-IN" sz="2800" dirty="0"/>
            <a:t>Quick response to change</a:t>
          </a:r>
        </a:p>
      </dgm:t>
    </dgm:pt>
    <dgm:pt modelId="{12349C8A-B338-4271-9019-341306FD6610}" type="parTrans" cxnId="{E05BDA83-090A-45E8-AEE6-F439DA10930C}">
      <dgm:prSet/>
      <dgm:spPr/>
      <dgm:t>
        <a:bodyPr/>
        <a:lstStyle/>
        <a:p>
          <a:endParaRPr lang="en-IN" sz="3600"/>
        </a:p>
      </dgm:t>
    </dgm:pt>
    <dgm:pt modelId="{71BE894D-B97C-4759-B104-69BA5CCED69A}" type="sibTrans" cxnId="{E05BDA83-090A-45E8-AEE6-F439DA10930C}">
      <dgm:prSet/>
      <dgm:spPr/>
      <dgm:t>
        <a:bodyPr/>
        <a:lstStyle/>
        <a:p>
          <a:endParaRPr lang="en-IN" sz="3600"/>
        </a:p>
      </dgm:t>
    </dgm:pt>
    <dgm:pt modelId="{07F43F5E-2808-438B-ACD4-0CCFC1B67440}">
      <dgm:prSet custT="1"/>
      <dgm:spPr/>
      <dgm:t>
        <a:bodyPr/>
        <a:lstStyle/>
        <a:p>
          <a:r>
            <a:rPr lang="en-IN" sz="2800" dirty="0"/>
            <a:t>Increase uptime</a:t>
          </a:r>
        </a:p>
      </dgm:t>
    </dgm:pt>
    <dgm:pt modelId="{D8642275-7D4F-483A-832B-31BC32EC01F8}" type="parTrans" cxnId="{54983F32-6882-474F-9B27-8A207240AB27}">
      <dgm:prSet/>
      <dgm:spPr/>
      <dgm:t>
        <a:bodyPr/>
        <a:lstStyle/>
        <a:p>
          <a:endParaRPr lang="en-IN" sz="3600"/>
        </a:p>
      </dgm:t>
    </dgm:pt>
    <dgm:pt modelId="{99EEB39A-8882-4949-83E9-DD95BD2E1DE1}" type="sibTrans" cxnId="{54983F32-6882-474F-9B27-8A207240AB27}">
      <dgm:prSet/>
      <dgm:spPr/>
      <dgm:t>
        <a:bodyPr/>
        <a:lstStyle/>
        <a:p>
          <a:endParaRPr lang="en-IN" sz="3600"/>
        </a:p>
      </dgm:t>
    </dgm:pt>
    <dgm:pt modelId="{538D827B-B728-4655-A395-BF5ADFC145B8}">
      <dgm:prSet custT="1"/>
      <dgm:spPr/>
      <dgm:t>
        <a:bodyPr/>
        <a:lstStyle/>
        <a:p>
          <a:r>
            <a:rPr lang="en-IN" sz="2800" dirty="0"/>
            <a:t>Can experiment with any tech</a:t>
          </a:r>
        </a:p>
      </dgm:t>
    </dgm:pt>
    <dgm:pt modelId="{9BB2BF1A-A0E5-47B7-9CC9-72085E58F042}" type="parTrans" cxnId="{5C5E690E-96D1-478B-9D86-FC20209D5620}">
      <dgm:prSet/>
      <dgm:spPr/>
      <dgm:t>
        <a:bodyPr/>
        <a:lstStyle/>
        <a:p>
          <a:endParaRPr lang="en-IN" sz="3600"/>
        </a:p>
      </dgm:t>
    </dgm:pt>
    <dgm:pt modelId="{331F21BA-E800-4431-9C57-6A381DB1A391}" type="sibTrans" cxnId="{5C5E690E-96D1-478B-9D86-FC20209D5620}">
      <dgm:prSet/>
      <dgm:spPr/>
      <dgm:t>
        <a:bodyPr/>
        <a:lstStyle/>
        <a:p>
          <a:endParaRPr lang="en-IN" sz="3600"/>
        </a:p>
      </dgm:t>
    </dgm:pt>
    <dgm:pt modelId="{E987253D-E34C-4E64-8841-C5B39FF2F202}">
      <dgm:prSet custT="1"/>
      <dgm:spPr/>
      <dgm:t>
        <a:bodyPr/>
        <a:lstStyle/>
        <a:p>
          <a:r>
            <a:rPr lang="en-IN" sz="2800" dirty="0"/>
            <a:t>Loose coupling</a:t>
          </a:r>
        </a:p>
      </dgm:t>
    </dgm:pt>
    <dgm:pt modelId="{1A18DFB8-5378-49BA-A73C-E286B5469F39}" type="parTrans" cxnId="{6F339C9A-3EEE-4681-B66F-F4FA3A18988B}">
      <dgm:prSet/>
      <dgm:spPr/>
      <dgm:t>
        <a:bodyPr/>
        <a:lstStyle/>
        <a:p>
          <a:endParaRPr lang="en-IN" sz="3600"/>
        </a:p>
      </dgm:t>
    </dgm:pt>
    <dgm:pt modelId="{01307C19-B8B6-457B-90A4-E1AB11CF1241}" type="sibTrans" cxnId="{6F339C9A-3EEE-4681-B66F-F4FA3A18988B}">
      <dgm:prSet/>
      <dgm:spPr/>
      <dgm:t>
        <a:bodyPr/>
        <a:lstStyle/>
        <a:p>
          <a:endParaRPr lang="en-IN" sz="3600"/>
        </a:p>
      </dgm:t>
    </dgm:pt>
    <dgm:pt modelId="{BC5850EA-C4F1-423B-A728-2E90EFB55FB0}">
      <dgm:prSet custT="1"/>
      <dgm:spPr/>
      <dgm:t>
        <a:bodyPr/>
        <a:lstStyle/>
        <a:p>
          <a:r>
            <a:rPr lang="en-IN" sz="2800" dirty="0"/>
            <a:t>Service reusability</a:t>
          </a:r>
        </a:p>
      </dgm:t>
    </dgm:pt>
    <dgm:pt modelId="{D7F0613F-64D0-4F0F-9A33-9A68326EB5A4}" type="parTrans" cxnId="{96BE5AE5-D003-4F40-B8FD-9195C5E0F03A}">
      <dgm:prSet/>
      <dgm:spPr/>
      <dgm:t>
        <a:bodyPr/>
        <a:lstStyle/>
        <a:p>
          <a:endParaRPr lang="en-IN" sz="3600"/>
        </a:p>
      </dgm:t>
    </dgm:pt>
    <dgm:pt modelId="{994EC545-F73C-4DE7-ABA5-CDF827D8708E}" type="sibTrans" cxnId="{96BE5AE5-D003-4F40-B8FD-9195C5E0F03A}">
      <dgm:prSet/>
      <dgm:spPr/>
      <dgm:t>
        <a:bodyPr/>
        <a:lstStyle/>
        <a:p>
          <a:endParaRPr lang="en-IN" sz="3600"/>
        </a:p>
      </dgm:t>
    </dgm:pt>
    <dgm:pt modelId="{F635A083-EAD3-412E-9C18-2BEC0477DF0D}">
      <dgm:prSet custT="1"/>
      <dgm:spPr/>
      <dgm:t>
        <a:bodyPr/>
        <a:lstStyle/>
        <a:p>
          <a:r>
            <a:rPr lang="en-IN" sz="2800" dirty="0"/>
            <a:t>Agile, SCRUM</a:t>
          </a:r>
        </a:p>
      </dgm:t>
    </dgm:pt>
    <dgm:pt modelId="{629CA96B-C19E-433A-8A25-372975031BD6}" type="parTrans" cxnId="{BC9731CD-A869-41B9-8FB6-FCCE936BB81D}">
      <dgm:prSet/>
      <dgm:spPr/>
      <dgm:t>
        <a:bodyPr/>
        <a:lstStyle/>
        <a:p>
          <a:endParaRPr lang="en-IN" sz="3600"/>
        </a:p>
      </dgm:t>
    </dgm:pt>
    <dgm:pt modelId="{246B1A7D-0358-40CA-9717-FBD4F7668067}" type="sibTrans" cxnId="{BC9731CD-A869-41B9-8FB6-FCCE936BB81D}">
      <dgm:prSet/>
      <dgm:spPr/>
      <dgm:t>
        <a:bodyPr/>
        <a:lstStyle/>
        <a:p>
          <a:endParaRPr lang="en-IN" sz="3600"/>
        </a:p>
      </dgm:t>
    </dgm:pt>
    <dgm:pt modelId="{FD5238CE-29C3-4D4D-8191-5ED444D8B809}">
      <dgm:prSet custT="1"/>
      <dgm:spPr/>
      <dgm:t>
        <a:bodyPr/>
        <a:lstStyle/>
        <a:p>
          <a:r>
            <a:rPr lang="en-IN" sz="2800" dirty="0"/>
            <a:t>Best for large scale apps</a:t>
          </a:r>
        </a:p>
      </dgm:t>
    </dgm:pt>
    <dgm:pt modelId="{5536F628-652C-41B6-955F-23411E9A2F14}" type="parTrans" cxnId="{1054CD30-84DF-4F38-89ED-B0649D1B6657}">
      <dgm:prSet/>
      <dgm:spPr/>
      <dgm:t>
        <a:bodyPr/>
        <a:lstStyle/>
        <a:p>
          <a:endParaRPr lang="en-IN" sz="3600"/>
        </a:p>
      </dgm:t>
    </dgm:pt>
    <dgm:pt modelId="{1EF4066A-3FC5-4BBA-A3CA-F8FD02B23B2E}" type="sibTrans" cxnId="{1054CD30-84DF-4F38-89ED-B0649D1B6657}">
      <dgm:prSet/>
      <dgm:spPr/>
      <dgm:t>
        <a:bodyPr/>
        <a:lstStyle/>
        <a:p>
          <a:endParaRPr lang="en-IN" sz="3600"/>
        </a:p>
      </dgm:t>
    </dgm:pt>
    <dgm:pt modelId="{10996B25-43A5-4CFE-A118-11551AAE3ED1}" type="pres">
      <dgm:prSet presAssocID="{969F0ABB-1582-4E1B-B2D5-3A1871E160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43563-06A7-40FC-A298-4FC2A5FFB41B}" type="pres">
      <dgm:prSet presAssocID="{4609EF71-5CDA-4D2F-BB99-E1C72ADAD3A2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8E11D-C049-4ACB-B7D7-26126A4F91D9}" type="pres">
      <dgm:prSet presAssocID="{89FA009F-15B1-4C82-8203-8AFC8727FF70}" presName="spacer" presStyleCnt="0"/>
      <dgm:spPr/>
    </dgm:pt>
    <dgm:pt modelId="{D001D36F-5ABB-4C6E-A000-4FCCD9C3375D}" type="pres">
      <dgm:prSet presAssocID="{AFD097C5-1DAB-4658-AF1F-FD0C52432CF6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935AC-5A57-4D4B-A790-A2D68C201ECC}" type="pres">
      <dgm:prSet presAssocID="{951C7308-8B70-49B4-88B5-F4792E547943}" presName="spacer" presStyleCnt="0"/>
      <dgm:spPr/>
    </dgm:pt>
    <dgm:pt modelId="{1538B6C2-CBA4-4CD7-AA0C-F1B8996FD1E6}" type="pres">
      <dgm:prSet presAssocID="{4141B000-5D68-4672-8A17-DF098B98F49D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EB1D4A-4477-4E7F-9976-318135539A04}" type="pres">
      <dgm:prSet presAssocID="{C2A03C6C-C667-4EF6-A636-6606AD3D7E5D}" presName="spacer" presStyleCnt="0"/>
      <dgm:spPr/>
    </dgm:pt>
    <dgm:pt modelId="{AA6E315B-0CAB-4B77-880D-070E63E5B517}" type="pres">
      <dgm:prSet presAssocID="{6F1C83AE-52DF-49E7-90D7-9AB30069A328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F7A20-1C64-4119-BC63-833F7A65C231}" type="pres">
      <dgm:prSet presAssocID="{B9277C8F-5CD9-443D-BA45-BF0EE9A4D87A}" presName="spacer" presStyleCnt="0"/>
      <dgm:spPr/>
    </dgm:pt>
    <dgm:pt modelId="{AA538003-ACE5-427F-8C03-E47078C60368}" type="pres">
      <dgm:prSet presAssocID="{951A0119-A3AB-4B4A-8755-30FDF9D86EFE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4B6BDD-39B7-4FF6-B7D2-85891FEB257C}" type="pres">
      <dgm:prSet presAssocID="{71BE894D-B97C-4759-B104-69BA5CCED69A}" presName="spacer" presStyleCnt="0"/>
      <dgm:spPr/>
    </dgm:pt>
    <dgm:pt modelId="{997C2473-F8AD-4044-85A0-BB62A769B857}" type="pres">
      <dgm:prSet presAssocID="{07F43F5E-2808-438B-ACD4-0CCFC1B67440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F9C88E-DCAE-40E8-A5CC-8234F46ECB4F}" type="pres">
      <dgm:prSet presAssocID="{99EEB39A-8882-4949-83E9-DD95BD2E1DE1}" presName="spacer" presStyleCnt="0"/>
      <dgm:spPr/>
    </dgm:pt>
    <dgm:pt modelId="{152B0341-E05D-4A02-8835-BA8CB01E5710}" type="pres">
      <dgm:prSet presAssocID="{538D827B-B728-4655-A395-BF5ADFC145B8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577800-BB72-4C43-88D0-BF888EFAA9AD}" type="pres">
      <dgm:prSet presAssocID="{331F21BA-E800-4431-9C57-6A381DB1A391}" presName="spacer" presStyleCnt="0"/>
      <dgm:spPr/>
    </dgm:pt>
    <dgm:pt modelId="{936B133F-343A-4FE1-9915-3FF79E39CD21}" type="pres">
      <dgm:prSet presAssocID="{E987253D-E34C-4E64-8841-C5B39FF2F202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4EA5AA-9E76-4C5B-B9B0-CD42028C8E4F}" type="pres">
      <dgm:prSet presAssocID="{01307C19-B8B6-457B-90A4-E1AB11CF1241}" presName="spacer" presStyleCnt="0"/>
      <dgm:spPr/>
    </dgm:pt>
    <dgm:pt modelId="{BF0A769F-E5ED-443A-BB48-CBDB18C1BAD6}" type="pres">
      <dgm:prSet presAssocID="{BC5850EA-C4F1-423B-A728-2E90EFB55FB0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E55163-8E62-4D0E-BA49-488E417F47AF}" type="pres">
      <dgm:prSet presAssocID="{994EC545-F73C-4DE7-ABA5-CDF827D8708E}" presName="spacer" presStyleCnt="0"/>
      <dgm:spPr/>
    </dgm:pt>
    <dgm:pt modelId="{FDAABC7D-E6B4-41F6-8C60-8920792D6727}" type="pres">
      <dgm:prSet presAssocID="{F635A083-EAD3-412E-9C18-2BEC0477DF0D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29E76-6803-4F74-9CA4-2674FEB529A9}" type="pres">
      <dgm:prSet presAssocID="{246B1A7D-0358-40CA-9717-FBD4F7668067}" presName="spacer" presStyleCnt="0"/>
      <dgm:spPr/>
    </dgm:pt>
    <dgm:pt modelId="{7E19FD4F-D059-4622-AA6B-E63BDF3C3BD4}" type="pres">
      <dgm:prSet presAssocID="{FD5238CE-29C3-4D4D-8191-5ED444D8B809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CC6A93-D6E0-4ED1-9DE8-F40A53DA89E8}" type="presOf" srcId="{951A0119-A3AB-4B4A-8755-30FDF9D86EFE}" destId="{AA538003-ACE5-427F-8C03-E47078C60368}" srcOrd="0" destOrd="0" presId="urn:microsoft.com/office/officeart/2005/8/layout/vList2"/>
    <dgm:cxn modelId="{038223CD-4E90-4E12-8DD8-944C84D5E630}" type="presOf" srcId="{4609EF71-5CDA-4D2F-BB99-E1C72ADAD3A2}" destId="{52043563-06A7-40FC-A298-4FC2A5FFB41B}" srcOrd="0" destOrd="0" presId="urn:microsoft.com/office/officeart/2005/8/layout/vList2"/>
    <dgm:cxn modelId="{CE5AE0A2-51B2-4E30-B5AE-1239177CCE8F}" srcId="{969F0ABB-1582-4E1B-B2D5-3A1871E1609F}" destId="{6F1C83AE-52DF-49E7-90D7-9AB30069A328}" srcOrd="3" destOrd="0" parTransId="{30611142-D797-4ECF-B6AE-333575D28E57}" sibTransId="{B9277C8F-5CD9-443D-BA45-BF0EE9A4D87A}"/>
    <dgm:cxn modelId="{5B581ECD-D0CC-4868-8109-5DBC25B444DC}" type="presOf" srcId="{07F43F5E-2808-438B-ACD4-0CCFC1B67440}" destId="{997C2473-F8AD-4044-85A0-BB62A769B857}" srcOrd="0" destOrd="0" presId="urn:microsoft.com/office/officeart/2005/8/layout/vList2"/>
    <dgm:cxn modelId="{735867DC-DB6B-4AEC-B3A6-6A8F671CF785}" srcId="{969F0ABB-1582-4E1B-B2D5-3A1871E1609F}" destId="{4609EF71-5CDA-4D2F-BB99-E1C72ADAD3A2}" srcOrd="0" destOrd="0" parTransId="{08FA160F-9546-4E8A-B417-0F75A41DE139}" sibTransId="{89FA009F-15B1-4C82-8203-8AFC8727FF70}"/>
    <dgm:cxn modelId="{1F668E6B-33B0-4D51-9093-9FDA1C8EF1CA}" type="presOf" srcId="{E987253D-E34C-4E64-8841-C5B39FF2F202}" destId="{936B133F-343A-4FE1-9915-3FF79E39CD21}" srcOrd="0" destOrd="0" presId="urn:microsoft.com/office/officeart/2005/8/layout/vList2"/>
    <dgm:cxn modelId="{96BE5AE5-D003-4F40-B8FD-9195C5E0F03A}" srcId="{969F0ABB-1582-4E1B-B2D5-3A1871E1609F}" destId="{BC5850EA-C4F1-423B-A728-2E90EFB55FB0}" srcOrd="8" destOrd="0" parTransId="{D7F0613F-64D0-4F0F-9A33-9A68326EB5A4}" sibTransId="{994EC545-F73C-4DE7-ABA5-CDF827D8708E}"/>
    <dgm:cxn modelId="{81428FB3-F78B-4742-9719-9912D0401FD6}" type="presOf" srcId="{F635A083-EAD3-412E-9C18-2BEC0477DF0D}" destId="{FDAABC7D-E6B4-41F6-8C60-8920792D6727}" srcOrd="0" destOrd="0" presId="urn:microsoft.com/office/officeart/2005/8/layout/vList2"/>
    <dgm:cxn modelId="{0C4CEC1B-A52D-42C7-9CC7-F6705B24883C}" type="presOf" srcId="{FD5238CE-29C3-4D4D-8191-5ED444D8B809}" destId="{7E19FD4F-D059-4622-AA6B-E63BDF3C3BD4}" srcOrd="0" destOrd="0" presId="urn:microsoft.com/office/officeart/2005/8/layout/vList2"/>
    <dgm:cxn modelId="{7CC0544F-9389-4983-9CB2-5501DE4CA517}" type="presOf" srcId="{538D827B-B728-4655-A395-BF5ADFC145B8}" destId="{152B0341-E05D-4A02-8835-BA8CB01E5710}" srcOrd="0" destOrd="0" presId="urn:microsoft.com/office/officeart/2005/8/layout/vList2"/>
    <dgm:cxn modelId="{1054CD30-84DF-4F38-89ED-B0649D1B6657}" srcId="{969F0ABB-1582-4E1B-B2D5-3A1871E1609F}" destId="{FD5238CE-29C3-4D4D-8191-5ED444D8B809}" srcOrd="10" destOrd="0" parTransId="{5536F628-652C-41B6-955F-23411E9A2F14}" sibTransId="{1EF4066A-3FC5-4BBA-A3CA-F8FD02B23B2E}"/>
    <dgm:cxn modelId="{52EE9F51-FA89-4C63-9709-5A11E2B7D536}" type="presOf" srcId="{AFD097C5-1DAB-4658-AF1F-FD0C52432CF6}" destId="{D001D36F-5ABB-4C6E-A000-4FCCD9C3375D}" srcOrd="0" destOrd="0" presId="urn:microsoft.com/office/officeart/2005/8/layout/vList2"/>
    <dgm:cxn modelId="{6F339C9A-3EEE-4681-B66F-F4FA3A18988B}" srcId="{969F0ABB-1582-4E1B-B2D5-3A1871E1609F}" destId="{E987253D-E34C-4E64-8841-C5B39FF2F202}" srcOrd="7" destOrd="0" parTransId="{1A18DFB8-5378-49BA-A73C-E286B5469F39}" sibTransId="{01307C19-B8B6-457B-90A4-E1AB11CF1241}"/>
    <dgm:cxn modelId="{BC9731CD-A869-41B9-8FB6-FCCE936BB81D}" srcId="{969F0ABB-1582-4E1B-B2D5-3A1871E1609F}" destId="{F635A083-EAD3-412E-9C18-2BEC0477DF0D}" srcOrd="9" destOrd="0" parTransId="{629CA96B-C19E-433A-8A25-372975031BD6}" sibTransId="{246B1A7D-0358-40CA-9717-FBD4F7668067}"/>
    <dgm:cxn modelId="{609C5C39-E63C-4EC8-9A7F-FEF41029FBFD}" type="presOf" srcId="{4141B000-5D68-4672-8A17-DF098B98F49D}" destId="{1538B6C2-CBA4-4CD7-AA0C-F1B8996FD1E6}" srcOrd="0" destOrd="0" presId="urn:microsoft.com/office/officeart/2005/8/layout/vList2"/>
    <dgm:cxn modelId="{660F161E-0079-4AB7-BD98-521A170D90F9}" srcId="{969F0ABB-1582-4E1B-B2D5-3A1871E1609F}" destId="{AFD097C5-1DAB-4658-AF1F-FD0C52432CF6}" srcOrd="1" destOrd="0" parTransId="{EEC876D7-115A-49A9-B808-5FA0DE47F020}" sibTransId="{951C7308-8B70-49B4-88B5-F4792E547943}"/>
    <dgm:cxn modelId="{E05BDA83-090A-45E8-AEE6-F439DA10930C}" srcId="{969F0ABB-1582-4E1B-B2D5-3A1871E1609F}" destId="{951A0119-A3AB-4B4A-8755-30FDF9D86EFE}" srcOrd="4" destOrd="0" parTransId="{12349C8A-B338-4271-9019-341306FD6610}" sibTransId="{71BE894D-B97C-4759-B104-69BA5CCED69A}"/>
    <dgm:cxn modelId="{9750A624-2174-4C74-B25B-857FBA7192F2}" type="presOf" srcId="{969F0ABB-1582-4E1B-B2D5-3A1871E1609F}" destId="{10996B25-43A5-4CFE-A118-11551AAE3ED1}" srcOrd="0" destOrd="0" presId="urn:microsoft.com/office/officeart/2005/8/layout/vList2"/>
    <dgm:cxn modelId="{B4303574-7295-427A-A730-83AB94E4AB93}" type="presOf" srcId="{6F1C83AE-52DF-49E7-90D7-9AB30069A328}" destId="{AA6E315B-0CAB-4B77-880D-070E63E5B517}" srcOrd="0" destOrd="0" presId="urn:microsoft.com/office/officeart/2005/8/layout/vList2"/>
    <dgm:cxn modelId="{6BE4EBF6-E32E-476F-9D70-E5F9D28CE962}" srcId="{969F0ABB-1582-4E1B-B2D5-3A1871E1609F}" destId="{4141B000-5D68-4672-8A17-DF098B98F49D}" srcOrd="2" destOrd="0" parTransId="{7FDF27D8-BCEA-4D3E-90E8-E687AED819A6}" sibTransId="{C2A03C6C-C667-4EF6-A636-6606AD3D7E5D}"/>
    <dgm:cxn modelId="{54983F32-6882-474F-9B27-8A207240AB27}" srcId="{969F0ABB-1582-4E1B-B2D5-3A1871E1609F}" destId="{07F43F5E-2808-438B-ACD4-0CCFC1B67440}" srcOrd="5" destOrd="0" parTransId="{D8642275-7D4F-483A-832B-31BC32EC01F8}" sibTransId="{99EEB39A-8882-4949-83E9-DD95BD2E1DE1}"/>
    <dgm:cxn modelId="{5C5E690E-96D1-478B-9D86-FC20209D5620}" srcId="{969F0ABB-1582-4E1B-B2D5-3A1871E1609F}" destId="{538D827B-B728-4655-A395-BF5ADFC145B8}" srcOrd="6" destOrd="0" parTransId="{9BB2BF1A-A0E5-47B7-9CC9-72085E58F042}" sibTransId="{331F21BA-E800-4431-9C57-6A381DB1A391}"/>
    <dgm:cxn modelId="{76D908F9-1811-4D9D-B706-1B744D7651B4}" type="presOf" srcId="{BC5850EA-C4F1-423B-A728-2E90EFB55FB0}" destId="{BF0A769F-E5ED-443A-BB48-CBDB18C1BAD6}" srcOrd="0" destOrd="0" presId="urn:microsoft.com/office/officeart/2005/8/layout/vList2"/>
    <dgm:cxn modelId="{AC336CDA-A606-4EFD-B28A-22B511DD5F1E}" type="presParOf" srcId="{10996B25-43A5-4CFE-A118-11551AAE3ED1}" destId="{52043563-06A7-40FC-A298-4FC2A5FFB41B}" srcOrd="0" destOrd="0" presId="urn:microsoft.com/office/officeart/2005/8/layout/vList2"/>
    <dgm:cxn modelId="{1F1A73C4-B97C-4CF7-B0FB-DE1312465AC6}" type="presParOf" srcId="{10996B25-43A5-4CFE-A118-11551AAE3ED1}" destId="{BC48E11D-C049-4ACB-B7D7-26126A4F91D9}" srcOrd="1" destOrd="0" presId="urn:microsoft.com/office/officeart/2005/8/layout/vList2"/>
    <dgm:cxn modelId="{3FC18C6D-30DF-4965-B8C9-8CC81E4133F4}" type="presParOf" srcId="{10996B25-43A5-4CFE-A118-11551AAE3ED1}" destId="{D001D36F-5ABB-4C6E-A000-4FCCD9C3375D}" srcOrd="2" destOrd="0" presId="urn:microsoft.com/office/officeart/2005/8/layout/vList2"/>
    <dgm:cxn modelId="{93AF0FE3-F87B-48FC-86E2-569DAB99D683}" type="presParOf" srcId="{10996B25-43A5-4CFE-A118-11551AAE3ED1}" destId="{AC2935AC-5A57-4D4B-A790-A2D68C201ECC}" srcOrd="3" destOrd="0" presId="urn:microsoft.com/office/officeart/2005/8/layout/vList2"/>
    <dgm:cxn modelId="{8339D435-E2F1-4DF9-BE27-DAA30A36F88A}" type="presParOf" srcId="{10996B25-43A5-4CFE-A118-11551AAE3ED1}" destId="{1538B6C2-CBA4-4CD7-AA0C-F1B8996FD1E6}" srcOrd="4" destOrd="0" presId="urn:microsoft.com/office/officeart/2005/8/layout/vList2"/>
    <dgm:cxn modelId="{4B64B427-FAC0-4DE7-842A-08C42EB8A503}" type="presParOf" srcId="{10996B25-43A5-4CFE-A118-11551AAE3ED1}" destId="{17EB1D4A-4477-4E7F-9976-318135539A04}" srcOrd="5" destOrd="0" presId="urn:microsoft.com/office/officeart/2005/8/layout/vList2"/>
    <dgm:cxn modelId="{5FDD26E3-3ADC-4309-8C21-5C102708B6EA}" type="presParOf" srcId="{10996B25-43A5-4CFE-A118-11551AAE3ED1}" destId="{AA6E315B-0CAB-4B77-880D-070E63E5B517}" srcOrd="6" destOrd="0" presId="urn:microsoft.com/office/officeart/2005/8/layout/vList2"/>
    <dgm:cxn modelId="{6195DEF1-DD0C-4AF1-95C4-8C73FD2B61C6}" type="presParOf" srcId="{10996B25-43A5-4CFE-A118-11551AAE3ED1}" destId="{52CF7A20-1C64-4119-BC63-833F7A65C231}" srcOrd="7" destOrd="0" presId="urn:microsoft.com/office/officeart/2005/8/layout/vList2"/>
    <dgm:cxn modelId="{0238CDBA-77FC-45C5-B6FF-FC3205A44956}" type="presParOf" srcId="{10996B25-43A5-4CFE-A118-11551AAE3ED1}" destId="{AA538003-ACE5-427F-8C03-E47078C60368}" srcOrd="8" destOrd="0" presId="urn:microsoft.com/office/officeart/2005/8/layout/vList2"/>
    <dgm:cxn modelId="{6CC9BA2B-C22A-4BFD-A800-31C0A2F74D36}" type="presParOf" srcId="{10996B25-43A5-4CFE-A118-11551AAE3ED1}" destId="{9B4B6BDD-39B7-4FF6-B7D2-85891FEB257C}" srcOrd="9" destOrd="0" presId="urn:microsoft.com/office/officeart/2005/8/layout/vList2"/>
    <dgm:cxn modelId="{7CB34FEF-DC9D-432A-AFB2-A9C8C2FAEF4B}" type="presParOf" srcId="{10996B25-43A5-4CFE-A118-11551AAE3ED1}" destId="{997C2473-F8AD-4044-85A0-BB62A769B857}" srcOrd="10" destOrd="0" presId="urn:microsoft.com/office/officeart/2005/8/layout/vList2"/>
    <dgm:cxn modelId="{B3B83663-B1F9-4AC0-AC01-E6FA4A3D1276}" type="presParOf" srcId="{10996B25-43A5-4CFE-A118-11551AAE3ED1}" destId="{15F9C88E-DCAE-40E8-A5CC-8234F46ECB4F}" srcOrd="11" destOrd="0" presId="urn:microsoft.com/office/officeart/2005/8/layout/vList2"/>
    <dgm:cxn modelId="{A21A9299-4E3D-441B-B5BC-51B6F8577D73}" type="presParOf" srcId="{10996B25-43A5-4CFE-A118-11551AAE3ED1}" destId="{152B0341-E05D-4A02-8835-BA8CB01E5710}" srcOrd="12" destOrd="0" presId="urn:microsoft.com/office/officeart/2005/8/layout/vList2"/>
    <dgm:cxn modelId="{35DF4A09-4383-43EF-B317-6D44130A1C81}" type="presParOf" srcId="{10996B25-43A5-4CFE-A118-11551AAE3ED1}" destId="{41577800-BB72-4C43-88D0-BF888EFAA9AD}" srcOrd="13" destOrd="0" presId="urn:microsoft.com/office/officeart/2005/8/layout/vList2"/>
    <dgm:cxn modelId="{80382C65-BA53-4134-8367-A0591036A9CD}" type="presParOf" srcId="{10996B25-43A5-4CFE-A118-11551AAE3ED1}" destId="{936B133F-343A-4FE1-9915-3FF79E39CD21}" srcOrd="14" destOrd="0" presId="urn:microsoft.com/office/officeart/2005/8/layout/vList2"/>
    <dgm:cxn modelId="{C0564C91-428A-42A9-AF46-D20578191636}" type="presParOf" srcId="{10996B25-43A5-4CFE-A118-11551AAE3ED1}" destId="{444EA5AA-9E76-4C5B-B9B0-CD42028C8E4F}" srcOrd="15" destOrd="0" presId="urn:microsoft.com/office/officeart/2005/8/layout/vList2"/>
    <dgm:cxn modelId="{9A5A14B7-B8C6-44C8-8FB0-6BD660E7DD89}" type="presParOf" srcId="{10996B25-43A5-4CFE-A118-11551AAE3ED1}" destId="{BF0A769F-E5ED-443A-BB48-CBDB18C1BAD6}" srcOrd="16" destOrd="0" presId="urn:microsoft.com/office/officeart/2005/8/layout/vList2"/>
    <dgm:cxn modelId="{BAFA555F-4430-40A7-BB5C-C18EE7CD4B91}" type="presParOf" srcId="{10996B25-43A5-4CFE-A118-11551AAE3ED1}" destId="{CBE55163-8E62-4D0E-BA49-488E417F47AF}" srcOrd="17" destOrd="0" presId="urn:microsoft.com/office/officeart/2005/8/layout/vList2"/>
    <dgm:cxn modelId="{650F987F-509B-4FFB-9755-333F124BF86F}" type="presParOf" srcId="{10996B25-43A5-4CFE-A118-11551AAE3ED1}" destId="{FDAABC7D-E6B4-41F6-8C60-8920792D6727}" srcOrd="18" destOrd="0" presId="urn:microsoft.com/office/officeart/2005/8/layout/vList2"/>
    <dgm:cxn modelId="{3ACD899F-C8B2-4178-ADD7-048753ABB3F6}" type="presParOf" srcId="{10996B25-43A5-4CFE-A118-11551AAE3ED1}" destId="{31329E76-6803-4F74-9CA4-2674FEB529A9}" srcOrd="19" destOrd="0" presId="urn:microsoft.com/office/officeart/2005/8/layout/vList2"/>
    <dgm:cxn modelId="{1AC66AAF-4B3C-4F6D-8F5B-E1AD939BC8CF}" type="presParOf" srcId="{10996B25-43A5-4CFE-A118-11551AAE3ED1}" destId="{7E19FD4F-D059-4622-AA6B-E63BDF3C3BD4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B8CAAF8-E1B9-49A6-BE91-FDE51FEFF5B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D02F815A-819F-4A12-BC31-B7F758B94170}">
      <dgm:prSet/>
      <dgm:spPr>
        <a:solidFill>
          <a:srgbClr val="FF0000"/>
        </a:solidFill>
      </dgm:spPr>
      <dgm:t>
        <a:bodyPr/>
        <a:lstStyle/>
        <a:p>
          <a:r>
            <a:rPr lang="en-IN" dirty="0"/>
            <a:t>Microservices :Challenges</a:t>
          </a:r>
        </a:p>
      </dgm:t>
    </dgm:pt>
    <dgm:pt modelId="{CE021887-C7C5-41AA-8D89-64D56FEE8968}" type="parTrans" cxnId="{85C9CF9F-C1EB-49F3-9326-A3B987670335}">
      <dgm:prSet/>
      <dgm:spPr/>
      <dgm:t>
        <a:bodyPr/>
        <a:lstStyle/>
        <a:p>
          <a:endParaRPr lang="en-IN"/>
        </a:p>
      </dgm:t>
    </dgm:pt>
    <dgm:pt modelId="{D07B87E2-BAB4-4001-8E61-5265EBDD8BD5}" type="sibTrans" cxnId="{85C9CF9F-C1EB-49F3-9326-A3B987670335}">
      <dgm:prSet/>
      <dgm:spPr/>
      <dgm:t>
        <a:bodyPr/>
        <a:lstStyle/>
        <a:p>
          <a:endParaRPr lang="en-IN"/>
        </a:p>
      </dgm:t>
    </dgm:pt>
    <dgm:pt modelId="{2439D7A5-364E-4A4D-A71F-236B5938F535}" type="pres">
      <dgm:prSet presAssocID="{AB8CAAF8-E1B9-49A6-BE91-FDE51FEFF5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BDA205-FA2E-42B1-B159-49F32F9A481B}" type="pres">
      <dgm:prSet presAssocID="{D02F815A-819F-4A12-BC31-B7F758B94170}" presName="parentText" presStyleLbl="node1" presStyleIdx="0" presStyleCnt="1" custLinFactNeighborX="1597" custLinFactNeighborY="-1262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1728FD-CE90-4FCE-83CD-590CD93BD98C}" type="presOf" srcId="{AB8CAAF8-E1B9-49A6-BE91-FDE51FEFF5BD}" destId="{2439D7A5-364E-4A4D-A71F-236B5938F535}" srcOrd="0" destOrd="0" presId="urn:microsoft.com/office/officeart/2005/8/layout/vList2"/>
    <dgm:cxn modelId="{85C9CF9F-C1EB-49F3-9326-A3B987670335}" srcId="{AB8CAAF8-E1B9-49A6-BE91-FDE51FEFF5BD}" destId="{D02F815A-819F-4A12-BC31-B7F758B94170}" srcOrd="0" destOrd="0" parTransId="{CE021887-C7C5-41AA-8D89-64D56FEE8968}" sibTransId="{D07B87E2-BAB4-4001-8E61-5265EBDD8BD5}"/>
    <dgm:cxn modelId="{8C972780-77AD-4D95-9957-99B18C91FFE3}" type="presOf" srcId="{D02F815A-819F-4A12-BC31-B7F758B94170}" destId="{81BDA205-FA2E-42B1-B159-49F32F9A481B}" srcOrd="0" destOrd="0" presId="urn:microsoft.com/office/officeart/2005/8/layout/vList2"/>
    <dgm:cxn modelId="{BBB01FA8-5BAC-46C0-975A-34D372C1E7CB}" type="presParOf" srcId="{2439D7A5-364E-4A4D-A71F-236B5938F535}" destId="{81BDA205-FA2E-42B1-B159-49F32F9A48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69F0ABB-1582-4E1B-B2D5-3A1871E1609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4609EF71-5CDA-4D2F-BB99-E1C72ADAD3A2}">
      <dgm:prSet custT="1"/>
      <dgm:spPr/>
      <dgm:t>
        <a:bodyPr/>
        <a:lstStyle/>
        <a:p>
          <a:r>
            <a:rPr lang="en-IN" sz="2800" dirty="0"/>
            <a:t>Additional complexity with distributed systems</a:t>
          </a:r>
        </a:p>
      </dgm:t>
    </dgm:pt>
    <dgm:pt modelId="{08FA160F-9546-4E8A-B417-0F75A41DE139}" type="parTrans" cxnId="{735867DC-DB6B-4AEC-B3A6-6A8F671CF785}">
      <dgm:prSet/>
      <dgm:spPr/>
      <dgm:t>
        <a:bodyPr/>
        <a:lstStyle/>
        <a:p>
          <a:endParaRPr lang="en-IN" sz="3600"/>
        </a:p>
      </dgm:t>
    </dgm:pt>
    <dgm:pt modelId="{89FA009F-15B1-4C82-8203-8AFC8727FF70}" type="sibTrans" cxnId="{735867DC-DB6B-4AEC-B3A6-6A8F671CF785}">
      <dgm:prSet/>
      <dgm:spPr/>
      <dgm:t>
        <a:bodyPr/>
        <a:lstStyle/>
        <a:p>
          <a:endParaRPr lang="en-IN" sz="3600"/>
        </a:p>
      </dgm:t>
    </dgm:pt>
    <dgm:pt modelId="{AFD097C5-1DAB-4658-AF1F-FD0C52432CF6}">
      <dgm:prSet custT="1"/>
      <dgm:spPr/>
      <dgm:t>
        <a:bodyPr/>
        <a:lstStyle/>
        <a:p>
          <a:r>
            <a:rPr lang="en-IN" sz="2800" dirty="0" smtClean="0"/>
            <a:t>Service Discovery</a:t>
          </a:r>
          <a:endParaRPr lang="en-IN" sz="2800" dirty="0"/>
        </a:p>
      </dgm:t>
    </dgm:pt>
    <dgm:pt modelId="{EEC876D7-115A-49A9-B808-5FA0DE47F020}" type="parTrans" cxnId="{660F161E-0079-4AB7-BD98-521A170D90F9}">
      <dgm:prSet/>
      <dgm:spPr/>
      <dgm:t>
        <a:bodyPr/>
        <a:lstStyle/>
        <a:p>
          <a:endParaRPr lang="en-IN" sz="3600"/>
        </a:p>
      </dgm:t>
    </dgm:pt>
    <dgm:pt modelId="{951C7308-8B70-49B4-88B5-F4792E547943}" type="sibTrans" cxnId="{660F161E-0079-4AB7-BD98-521A170D90F9}">
      <dgm:prSet/>
      <dgm:spPr/>
      <dgm:t>
        <a:bodyPr/>
        <a:lstStyle/>
        <a:p>
          <a:endParaRPr lang="en-IN" sz="3600"/>
        </a:p>
      </dgm:t>
    </dgm:pt>
    <dgm:pt modelId="{4141B000-5D68-4672-8A17-DF098B98F49D}">
      <dgm:prSet custT="1"/>
      <dgm:spPr/>
      <dgm:t>
        <a:bodyPr/>
        <a:lstStyle/>
        <a:p>
          <a:r>
            <a:rPr lang="en-IN" sz="2800" dirty="0"/>
            <a:t>Monitoring </a:t>
          </a:r>
          <a:r>
            <a:rPr lang="en-IN" sz="2800" dirty="0" smtClean="0"/>
            <a:t>complexity with Service Boundaries</a:t>
          </a:r>
          <a:endParaRPr lang="en-IN" sz="2800" dirty="0"/>
        </a:p>
      </dgm:t>
    </dgm:pt>
    <dgm:pt modelId="{7FDF27D8-BCEA-4D3E-90E8-E687AED819A6}" type="parTrans" cxnId="{6BE4EBF6-E32E-476F-9D70-E5F9D28CE962}">
      <dgm:prSet/>
      <dgm:spPr/>
      <dgm:t>
        <a:bodyPr/>
        <a:lstStyle/>
        <a:p>
          <a:endParaRPr lang="en-IN" sz="3600"/>
        </a:p>
      </dgm:t>
    </dgm:pt>
    <dgm:pt modelId="{C2A03C6C-C667-4EF6-A636-6606AD3D7E5D}" type="sibTrans" cxnId="{6BE4EBF6-E32E-476F-9D70-E5F9D28CE962}">
      <dgm:prSet/>
      <dgm:spPr/>
      <dgm:t>
        <a:bodyPr/>
        <a:lstStyle/>
        <a:p>
          <a:endParaRPr lang="en-IN" sz="3600"/>
        </a:p>
      </dgm:t>
    </dgm:pt>
    <dgm:pt modelId="{6F1C83AE-52DF-49E7-90D7-9AB30069A328}">
      <dgm:prSet custT="1"/>
      <dgm:spPr/>
      <dgm:t>
        <a:bodyPr/>
        <a:lstStyle/>
        <a:p>
          <a:r>
            <a:rPr lang="en-IN" sz="2800" dirty="0" smtClean="0"/>
            <a:t>Data Consistency</a:t>
          </a:r>
          <a:endParaRPr lang="en-IN" sz="2800" dirty="0"/>
        </a:p>
      </dgm:t>
    </dgm:pt>
    <dgm:pt modelId="{30611142-D797-4ECF-B6AE-333575D28E57}" type="parTrans" cxnId="{CE5AE0A2-51B2-4E30-B5AE-1239177CCE8F}">
      <dgm:prSet/>
      <dgm:spPr/>
      <dgm:t>
        <a:bodyPr/>
        <a:lstStyle/>
        <a:p>
          <a:endParaRPr lang="en-IN" sz="3600"/>
        </a:p>
      </dgm:t>
    </dgm:pt>
    <dgm:pt modelId="{B9277C8F-5CD9-443D-BA45-BF0EE9A4D87A}" type="sibTrans" cxnId="{CE5AE0A2-51B2-4E30-B5AE-1239177CCE8F}">
      <dgm:prSet/>
      <dgm:spPr/>
      <dgm:t>
        <a:bodyPr/>
        <a:lstStyle/>
        <a:p>
          <a:endParaRPr lang="en-IN" sz="3600"/>
        </a:p>
      </dgm:t>
    </dgm:pt>
    <dgm:pt modelId="{951A0119-A3AB-4B4A-8755-30FDF9D86EFE}">
      <dgm:prSet custT="1"/>
      <dgm:spPr/>
      <dgm:t>
        <a:bodyPr/>
        <a:lstStyle/>
        <a:p>
          <a:r>
            <a:rPr lang="en-IN" sz="2800" dirty="0"/>
            <a:t>Communication among services is challenging</a:t>
          </a:r>
        </a:p>
      </dgm:t>
    </dgm:pt>
    <dgm:pt modelId="{12349C8A-B338-4271-9019-341306FD6610}" type="parTrans" cxnId="{E05BDA83-090A-45E8-AEE6-F439DA10930C}">
      <dgm:prSet/>
      <dgm:spPr/>
      <dgm:t>
        <a:bodyPr/>
        <a:lstStyle/>
        <a:p>
          <a:endParaRPr lang="en-IN" sz="3600"/>
        </a:p>
      </dgm:t>
    </dgm:pt>
    <dgm:pt modelId="{71BE894D-B97C-4759-B104-69BA5CCED69A}" type="sibTrans" cxnId="{E05BDA83-090A-45E8-AEE6-F439DA10930C}">
      <dgm:prSet/>
      <dgm:spPr/>
      <dgm:t>
        <a:bodyPr/>
        <a:lstStyle/>
        <a:p>
          <a:endParaRPr lang="en-IN" sz="3600"/>
        </a:p>
      </dgm:t>
    </dgm:pt>
    <dgm:pt modelId="{07F43F5E-2808-438B-ACD4-0CCFC1B67440}">
      <dgm:prSet custT="1"/>
      <dgm:spPr/>
      <dgm:t>
        <a:bodyPr/>
        <a:lstStyle/>
        <a:p>
          <a:r>
            <a:rPr lang="en-IN" sz="2800" dirty="0"/>
            <a:t>Testing each service is also a challenge</a:t>
          </a:r>
        </a:p>
      </dgm:t>
    </dgm:pt>
    <dgm:pt modelId="{D8642275-7D4F-483A-832B-31BC32EC01F8}" type="parTrans" cxnId="{54983F32-6882-474F-9B27-8A207240AB27}">
      <dgm:prSet/>
      <dgm:spPr/>
      <dgm:t>
        <a:bodyPr/>
        <a:lstStyle/>
        <a:p>
          <a:endParaRPr lang="en-IN" sz="3600"/>
        </a:p>
      </dgm:t>
    </dgm:pt>
    <dgm:pt modelId="{99EEB39A-8882-4949-83E9-DD95BD2E1DE1}" type="sibTrans" cxnId="{54983F32-6882-474F-9B27-8A207240AB27}">
      <dgm:prSet/>
      <dgm:spPr/>
      <dgm:t>
        <a:bodyPr/>
        <a:lstStyle/>
        <a:p>
          <a:endParaRPr lang="en-IN" sz="3600"/>
        </a:p>
      </dgm:t>
    </dgm:pt>
    <dgm:pt modelId="{538D827B-B728-4655-A395-BF5ADFC145B8}">
      <dgm:prSet custT="1"/>
      <dgm:spPr/>
      <dgm:t>
        <a:bodyPr/>
        <a:lstStyle/>
        <a:p>
          <a:r>
            <a:rPr lang="en-IN" sz="2800" dirty="0"/>
            <a:t>Maintaining transnationality among services</a:t>
          </a:r>
        </a:p>
      </dgm:t>
    </dgm:pt>
    <dgm:pt modelId="{9BB2BF1A-A0E5-47B7-9CC9-72085E58F042}" type="parTrans" cxnId="{5C5E690E-96D1-478B-9D86-FC20209D5620}">
      <dgm:prSet/>
      <dgm:spPr/>
      <dgm:t>
        <a:bodyPr/>
        <a:lstStyle/>
        <a:p>
          <a:endParaRPr lang="en-IN" sz="3600"/>
        </a:p>
      </dgm:t>
    </dgm:pt>
    <dgm:pt modelId="{331F21BA-E800-4431-9C57-6A381DB1A391}" type="sibTrans" cxnId="{5C5E690E-96D1-478B-9D86-FC20209D5620}">
      <dgm:prSet/>
      <dgm:spPr/>
      <dgm:t>
        <a:bodyPr/>
        <a:lstStyle/>
        <a:p>
          <a:endParaRPr lang="en-IN" sz="3600"/>
        </a:p>
      </dgm:t>
    </dgm:pt>
    <dgm:pt modelId="{10996B25-43A5-4CFE-A118-11551AAE3ED1}" type="pres">
      <dgm:prSet presAssocID="{969F0ABB-1582-4E1B-B2D5-3A1871E160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43563-06A7-40FC-A298-4FC2A5FFB41B}" type="pres">
      <dgm:prSet presAssocID="{4609EF71-5CDA-4D2F-BB99-E1C72ADAD3A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8E11D-C049-4ACB-B7D7-26126A4F91D9}" type="pres">
      <dgm:prSet presAssocID="{89FA009F-15B1-4C82-8203-8AFC8727FF70}" presName="spacer" presStyleCnt="0"/>
      <dgm:spPr/>
    </dgm:pt>
    <dgm:pt modelId="{D001D36F-5ABB-4C6E-A000-4FCCD9C3375D}" type="pres">
      <dgm:prSet presAssocID="{AFD097C5-1DAB-4658-AF1F-FD0C52432CF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935AC-5A57-4D4B-A790-A2D68C201ECC}" type="pres">
      <dgm:prSet presAssocID="{951C7308-8B70-49B4-88B5-F4792E547943}" presName="spacer" presStyleCnt="0"/>
      <dgm:spPr/>
    </dgm:pt>
    <dgm:pt modelId="{1538B6C2-CBA4-4CD7-AA0C-F1B8996FD1E6}" type="pres">
      <dgm:prSet presAssocID="{4141B000-5D68-4672-8A17-DF098B98F49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EB1D4A-4477-4E7F-9976-318135539A04}" type="pres">
      <dgm:prSet presAssocID="{C2A03C6C-C667-4EF6-A636-6606AD3D7E5D}" presName="spacer" presStyleCnt="0"/>
      <dgm:spPr/>
    </dgm:pt>
    <dgm:pt modelId="{AA6E315B-0CAB-4B77-880D-070E63E5B517}" type="pres">
      <dgm:prSet presAssocID="{6F1C83AE-52DF-49E7-90D7-9AB30069A32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F7A20-1C64-4119-BC63-833F7A65C231}" type="pres">
      <dgm:prSet presAssocID="{B9277C8F-5CD9-443D-BA45-BF0EE9A4D87A}" presName="spacer" presStyleCnt="0"/>
      <dgm:spPr/>
    </dgm:pt>
    <dgm:pt modelId="{AA538003-ACE5-427F-8C03-E47078C60368}" type="pres">
      <dgm:prSet presAssocID="{951A0119-A3AB-4B4A-8755-30FDF9D86EF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4B6BDD-39B7-4FF6-B7D2-85891FEB257C}" type="pres">
      <dgm:prSet presAssocID="{71BE894D-B97C-4759-B104-69BA5CCED69A}" presName="spacer" presStyleCnt="0"/>
      <dgm:spPr/>
    </dgm:pt>
    <dgm:pt modelId="{997C2473-F8AD-4044-85A0-BB62A769B857}" type="pres">
      <dgm:prSet presAssocID="{07F43F5E-2808-438B-ACD4-0CCFC1B6744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F9C88E-DCAE-40E8-A5CC-8234F46ECB4F}" type="pres">
      <dgm:prSet presAssocID="{99EEB39A-8882-4949-83E9-DD95BD2E1DE1}" presName="spacer" presStyleCnt="0"/>
      <dgm:spPr/>
    </dgm:pt>
    <dgm:pt modelId="{152B0341-E05D-4A02-8835-BA8CB01E5710}" type="pres">
      <dgm:prSet presAssocID="{538D827B-B728-4655-A395-BF5ADFC145B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5E690E-96D1-478B-9D86-FC20209D5620}" srcId="{969F0ABB-1582-4E1B-B2D5-3A1871E1609F}" destId="{538D827B-B728-4655-A395-BF5ADFC145B8}" srcOrd="6" destOrd="0" parTransId="{9BB2BF1A-A0E5-47B7-9CC9-72085E58F042}" sibTransId="{331F21BA-E800-4431-9C57-6A381DB1A391}"/>
    <dgm:cxn modelId="{6BE4EBF6-E32E-476F-9D70-E5F9D28CE962}" srcId="{969F0ABB-1582-4E1B-B2D5-3A1871E1609F}" destId="{4141B000-5D68-4672-8A17-DF098B98F49D}" srcOrd="2" destOrd="0" parTransId="{7FDF27D8-BCEA-4D3E-90E8-E687AED819A6}" sibTransId="{C2A03C6C-C667-4EF6-A636-6606AD3D7E5D}"/>
    <dgm:cxn modelId="{AECC6A93-D6E0-4ED1-9DE8-F40A53DA89E8}" type="presOf" srcId="{951A0119-A3AB-4B4A-8755-30FDF9D86EFE}" destId="{AA538003-ACE5-427F-8C03-E47078C60368}" srcOrd="0" destOrd="0" presId="urn:microsoft.com/office/officeart/2005/8/layout/vList2"/>
    <dgm:cxn modelId="{660F161E-0079-4AB7-BD98-521A170D90F9}" srcId="{969F0ABB-1582-4E1B-B2D5-3A1871E1609F}" destId="{AFD097C5-1DAB-4658-AF1F-FD0C52432CF6}" srcOrd="1" destOrd="0" parTransId="{EEC876D7-115A-49A9-B808-5FA0DE47F020}" sibTransId="{951C7308-8B70-49B4-88B5-F4792E547943}"/>
    <dgm:cxn modelId="{735867DC-DB6B-4AEC-B3A6-6A8F671CF785}" srcId="{969F0ABB-1582-4E1B-B2D5-3A1871E1609F}" destId="{4609EF71-5CDA-4D2F-BB99-E1C72ADAD3A2}" srcOrd="0" destOrd="0" parTransId="{08FA160F-9546-4E8A-B417-0F75A41DE139}" sibTransId="{89FA009F-15B1-4C82-8203-8AFC8727FF70}"/>
    <dgm:cxn modelId="{B4303574-7295-427A-A730-83AB94E4AB93}" type="presOf" srcId="{6F1C83AE-52DF-49E7-90D7-9AB30069A328}" destId="{AA6E315B-0CAB-4B77-880D-070E63E5B517}" srcOrd="0" destOrd="0" presId="urn:microsoft.com/office/officeart/2005/8/layout/vList2"/>
    <dgm:cxn modelId="{52EE9F51-FA89-4C63-9709-5A11E2B7D536}" type="presOf" srcId="{AFD097C5-1DAB-4658-AF1F-FD0C52432CF6}" destId="{D001D36F-5ABB-4C6E-A000-4FCCD9C3375D}" srcOrd="0" destOrd="0" presId="urn:microsoft.com/office/officeart/2005/8/layout/vList2"/>
    <dgm:cxn modelId="{CE5AE0A2-51B2-4E30-B5AE-1239177CCE8F}" srcId="{969F0ABB-1582-4E1B-B2D5-3A1871E1609F}" destId="{6F1C83AE-52DF-49E7-90D7-9AB30069A328}" srcOrd="3" destOrd="0" parTransId="{30611142-D797-4ECF-B6AE-333575D28E57}" sibTransId="{B9277C8F-5CD9-443D-BA45-BF0EE9A4D87A}"/>
    <dgm:cxn modelId="{9750A624-2174-4C74-B25B-857FBA7192F2}" type="presOf" srcId="{969F0ABB-1582-4E1B-B2D5-3A1871E1609F}" destId="{10996B25-43A5-4CFE-A118-11551AAE3ED1}" srcOrd="0" destOrd="0" presId="urn:microsoft.com/office/officeart/2005/8/layout/vList2"/>
    <dgm:cxn modelId="{5B581ECD-D0CC-4868-8109-5DBC25B444DC}" type="presOf" srcId="{07F43F5E-2808-438B-ACD4-0CCFC1B67440}" destId="{997C2473-F8AD-4044-85A0-BB62A769B857}" srcOrd="0" destOrd="0" presId="urn:microsoft.com/office/officeart/2005/8/layout/vList2"/>
    <dgm:cxn modelId="{038223CD-4E90-4E12-8DD8-944C84D5E630}" type="presOf" srcId="{4609EF71-5CDA-4D2F-BB99-E1C72ADAD3A2}" destId="{52043563-06A7-40FC-A298-4FC2A5FFB41B}" srcOrd="0" destOrd="0" presId="urn:microsoft.com/office/officeart/2005/8/layout/vList2"/>
    <dgm:cxn modelId="{609C5C39-E63C-4EC8-9A7F-FEF41029FBFD}" type="presOf" srcId="{4141B000-5D68-4672-8A17-DF098B98F49D}" destId="{1538B6C2-CBA4-4CD7-AA0C-F1B8996FD1E6}" srcOrd="0" destOrd="0" presId="urn:microsoft.com/office/officeart/2005/8/layout/vList2"/>
    <dgm:cxn modelId="{E05BDA83-090A-45E8-AEE6-F439DA10930C}" srcId="{969F0ABB-1582-4E1B-B2D5-3A1871E1609F}" destId="{951A0119-A3AB-4B4A-8755-30FDF9D86EFE}" srcOrd="4" destOrd="0" parTransId="{12349C8A-B338-4271-9019-341306FD6610}" sibTransId="{71BE894D-B97C-4759-B104-69BA5CCED69A}"/>
    <dgm:cxn modelId="{7CC0544F-9389-4983-9CB2-5501DE4CA517}" type="presOf" srcId="{538D827B-B728-4655-A395-BF5ADFC145B8}" destId="{152B0341-E05D-4A02-8835-BA8CB01E5710}" srcOrd="0" destOrd="0" presId="urn:microsoft.com/office/officeart/2005/8/layout/vList2"/>
    <dgm:cxn modelId="{54983F32-6882-474F-9B27-8A207240AB27}" srcId="{969F0ABB-1582-4E1B-B2D5-3A1871E1609F}" destId="{07F43F5E-2808-438B-ACD4-0CCFC1B67440}" srcOrd="5" destOrd="0" parTransId="{D8642275-7D4F-483A-832B-31BC32EC01F8}" sibTransId="{99EEB39A-8882-4949-83E9-DD95BD2E1DE1}"/>
    <dgm:cxn modelId="{AC336CDA-A606-4EFD-B28A-22B511DD5F1E}" type="presParOf" srcId="{10996B25-43A5-4CFE-A118-11551AAE3ED1}" destId="{52043563-06A7-40FC-A298-4FC2A5FFB41B}" srcOrd="0" destOrd="0" presId="urn:microsoft.com/office/officeart/2005/8/layout/vList2"/>
    <dgm:cxn modelId="{1F1A73C4-B97C-4CF7-B0FB-DE1312465AC6}" type="presParOf" srcId="{10996B25-43A5-4CFE-A118-11551AAE3ED1}" destId="{BC48E11D-C049-4ACB-B7D7-26126A4F91D9}" srcOrd="1" destOrd="0" presId="urn:microsoft.com/office/officeart/2005/8/layout/vList2"/>
    <dgm:cxn modelId="{3FC18C6D-30DF-4965-B8C9-8CC81E4133F4}" type="presParOf" srcId="{10996B25-43A5-4CFE-A118-11551AAE3ED1}" destId="{D001D36F-5ABB-4C6E-A000-4FCCD9C3375D}" srcOrd="2" destOrd="0" presId="urn:microsoft.com/office/officeart/2005/8/layout/vList2"/>
    <dgm:cxn modelId="{93AF0FE3-F87B-48FC-86E2-569DAB99D683}" type="presParOf" srcId="{10996B25-43A5-4CFE-A118-11551AAE3ED1}" destId="{AC2935AC-5A57-4D4B-A790-A2D68C201ECC}" srcOrd="3" destOrd="0" presId="urn:microsoft.com/office/officeart/2005/8/layout/vList2"/>
    <dgm:cxn modelId="{8339D435-E2F1-4DF9-BE27-DAA30A36F88A}" type="presParOf" srcId="{10996B25-43A5-4CFE-A118-11551AAE3ED1}" destId="{1538B6C2-CBA4-4CD7-AA0C-F1B8996FD1E6}" srcOrd="4" destOrd="0" presId="urn:microsoft.com/office/officeart/2005/8/layout/vList2"/>
    <dgm:cxn modelId="{4B64B427-FAC0-4DE7-842A-08C42EB8A503}" type="presParOf" srcId="{10996B25-43A5-4CFE-A118-11551AAE3ED1}" destId="{17EB1D4A-4477-4E7F-9976-318135539A04}" srcOrd="5" destOrd="0" presId="urn:microsoft.com/office/officeart/2005/8/layout/vList2"/>
    <dgm:cxn modelId="{5FDD26E3-3ADC-4309-8C21-5C102708B6EA}" type="presParOf" srcId="{10996B25-43A5-4CFE-A118-11551AAE3ED1}" destId="{AA6E315B-0CAB-4B77-880D-070E63E5B517}" srcOrd="6" destOrd="0" presId="urn:microsoft.com/office/officeart/2005/8/layout/vList2"/>
    <dgm:cxn modelId="{6195DEF1-DD0C-4AF1-95C4-8C73FD2B61C6}" type="presParOf" srcId="{10996B25-43A5-4CFE-A118-11551AAE3ED1}" destId="{52CF7A20-1C64-4119-BC63-833F7A65C231}" srcOrd="7" destOrd="0" presId="urn:microsoft.com/office/officeart/2005/8/layout/vList2"/>
    <dgm:cxn modelId="{0238CDBA-77FC-45C5-B6FF-FC3205A44956}" type="presParOf" srcId="{10996B25-43A5-4CFE-A118-11551AAE3ED1}" destId="{AA538003-ACE5-427F-8C03-E47078C60368}" srcOrd="8" destOrd="0" presId="urn:microsoft.com/office/officeart/2005/8/layout/vList2"/>
    <dgm:cxn modelId="{6CC9BA2B-C22A-4BFD-A800-31C0A2F74D36}" type="presParOf" srcId="{10996B25-43A5-4CFE-A118-11551AAE3ED1}" destId="{9B4B6BDD-39B7-4FF6-B7D2-85891FEB257C}" srcOrd="9" destOrd="0" presId="urn:microsoft.com/office/officeart/2005/8/layout/vList2"/>
    <dgm:cxn modelId="{7CB34FEF-DC9D-432A-AFB2-A9C8C2FAEF4B}" type="presParOf" srcId="{10996B25-43A5-4CFE-A118-11551AAE3ED1}" destId="{997C2473-F8AD-4044-85A0-BB62A769B857}" srcOrd="10" destOrd="0" presId="urn:microsoft.com/office/officeart/2005/8/layout/vList2"/>
    <dgm:cxn modelId="{B3B83663-B1F9-4AC0-AC01-E6FA4A3D1276}" type="presParOf" srcId="{10996B25-43A5-4CFE-A118-11551AAE3ED1}" destId="{15F9C88E-DCAE-40E8-A5CC-8234F46ECB4F}" srcOrd="11" destOrd="0" presId="urn:microsoft.com/office/officeart/2005/8/layout/vList2"/>
    <dgm:cxn modelId="{A21A9299-4E3D-441B-B5BC-51B6F8577D73}" type="presParOf" srcId="{10996B25-43A5-4CFE-A118-11551AAE3ED1}" destId="{152B0341-E05D-4A02-8835-BA8CB01E571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34013DD-2CDB-4A5C-8AFB-A5EBFAD8C25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3CF519F-3DC1-4C1E-BECC-28A41F7F1A71}">
      <dgm:prSet/>
      <dgm:spPr>
        <a:solidFill>
          <a:srgbClr val="FF0000"/>
        </a:solidFill>
      </dgm:spPr>
      <dgm:t>
        <a:bodyPr/>
        <a:lstStyle/>
        <a:p>
          <a:r>
            <a:rPr lang="en-IN" dirty="0"/>
            <a:t>Fundamental problems with Monoliths which can’t be solved without changing the architecture??</a:t>
          </a:r>
        </a:p>
      </dgm:t>
    </dgm:pt>
    <dgm:pt modelId="{765393CC-B825-4F82-911A-D682FC179B1D}" type="parTrans" cxnId="{5AE20041-7F66-4478-BA90-802681E572A0}">
      <dgm:prSet/>
      <dgm:spPr/>
      <dgm:t>
        <a:bodyPr/>
        <a:lstStyle/>
        <a:p>
          <a:endParaRPr lang="en-IN"/>
        </a:p>
      </dgm:t>
    </dgm:pt>
    <dgm:pt modelId="{139FFCA8-0748-4E91-8962-B560F2299597}" type="sibTrans" cxnId="{5AE20041-7F66-4478-BA90-802681E572A0}">
      <dgm:prSet/>
      <dgm:spPr/>
      <dgm:t>
        <a:bodyPr/>
        <a:lstStyle/>
        <a:p>
          <a:endParaRPr lang="en-IN"/>
        </a:p>
      </dgm:t>
    </dgm:pt>
    <dgm:pt modelId="{9BA629B4-6D93-4B4B-81E8-F5BB3591D183}" type="pres">
      <dgm:prSet presAssocID="{334013DD-2CDB-4A5C-8AFB-A5EBFAD8C25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D681F7-EDDB-493D-8512-F0EDA193C42A}" type="pres">
      <dgm:prSet presAssocID="{03CF519F-3DC1-4C1E-BECC-28A41F7F1A7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04C5B1-391A-49BC-A328-8B3947A15CFF}" type="presOf" srcId="{03CF519F-3DC1-4C1E-BECC-28A41F7F1A71}" destId="{34D681F7-EDDB-493D-8512-F0EDA193C42A}" srcOrd="0" destOrd="0" presId="urn:microsoft.com/office/officeart/2005/8/layout/process1"/>
    <dgm:cxn modelId="{9EDB723B-626B-47E8-9475-D59D98AB7BD8}" type="presOf" srcId="{334013DD-2CDB-4A5C-8AFB-A5EBFAD8C257}" destId="{9BA629B4-6D93-4B4B-81E8-F5BB3591D183}" srcOrd="0" destOrd="0" presId="urn:microsoft.com/office/officeart/2005/8/layout/process1"/>
    <dgm:cxn modelId="{5AE20041-7F66-4478-BA90-802681E572A0}" srcId="{334013DD-2CDB-4A5C-8AFB-A5EBFAD8C257}" destId="{03CF519F-3DC1-4C1E-BECC-28A41F7F1A71}" srcOrd="0" destOrd="0" parTransId="{765393CC-B825-4F82-911A-D682FC179B1D}" sibTransId="{139FFCA8-0748-4E91-8962-B560F2299597}"/>
    <dgm:cxn modelId="{5D6EF313-0529-4690-B13A-803FE0BA9C30}" type="presParOf" srcId="{9BA629B4-6D93-4B4B-81E8-F5BB3591D183}" destId="{34D681F7-EDDB-493D-8512-F0EDA193C42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C314F3-EB97-4C80-A6D2-A8D6676FCCC7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283BA46-616C-41AD-AC14-C79DBE5CE744}">
      <dgm:prSet/>
      <dgm:spPr>
        <a:solidFill>
          <a:srgbClr val="92D050"/>
        </a:solidFill>
      </dgm:spPr>
      <dgm:t>
        <a:bodyPr/>
        <a:lstStyle/>
        <a:p>
          <a:r>
            <a:rPr lang="en-IN"/>
            <a:t>Monolith – positive aspects</a:t>
          </a:r>
        </a:p>
      </dgm:t>
    </dgm:pt>
    <dgm:pt modelId="{803257B9-0A34-43A0-9D71-CDBEA5ED72AC}" type="parTrans" cxnId="{946EB43E-F157-430E-A03D-273B838FDBFA}">
      <dgm:prSet/>
      <dgm:spPr/>
      <dgm:t>
        <a:bodyPr/>
        <a:lstStyle/>
        <a:p>
          <a:endParaRPr lang="en-IN"/>
        </a:p>
      </dgm:t>
    </dgm:pt>
    <dgm:pt modelId="{17093607-DB29-4247-BDE6-A056DB959B43}" type="sibTrans" cxnId="{946EB43E-F157-430E-A03D-273B838FDBFA}">
      <dgm:prSet/>
      <dgm:spPr/>
      <dgm:t>
        <a:bodyPr/>
        <a:lstStyle/>
        <a:p>
          <a:endParaRPr lang="en-IN"/>
        </a:p>
      </dgm:t>
    </dgm:pt>
    <dgm:pt modelId="{FFF34C91-F3BC-486F-A25B-0387033B3CD1}" type="pres">
      <dgm:prSet presAssocID="{83C314F3-EB97-4C80-A6D2-A8D6676FCCC7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CA14B0E4-306C-4FC5-90B9-C396E8CC666D}" type="pres">
      <dgm:prSet presAssocID="{3283BA46-616C-41AD-AC14-C79DBE5CE744}" presName="noChildren" presStyleCnt="0"/>
      <dgm:spPr/>
    </dgm:pt>
    <dgm:pt modelId="{F486EFF9-7856-4F36-954F-4592CDBC32DE}" type="pres">
      <dgm:prSet presAssocID="{3283BA46-616C-41AD-AC14-C79DBE5CE744}" presName="gap" presStyleCnt="0"/>
      <dgm:spPr/>
    </dgm:pt>
    <dgm:pt modelId="{6B56FCE3-768E-4E30-BBC7-F95107B92A49}" type="pres">
      <dgm:prSet presAssocID="{3283BA46-616C-41AD-AC14-C79DBE5CE744}" presName="medCircle2" presStyleLbl="vennNode1" presStyleIdx="0" presStyleCnt="1"/>
      <dgm:spPr/>
    </dgm:pt>
    <dgm:pt modelId="{F9272FA0-075C-47A4-BFFF-2F2C38CDCDBF}" type="pres">
      <dgm:prSet presAssocID="{3283BA46-616C-41AD-AC14-C79DBE5CE744}" presName="txLvlOnly1" presStyleLbl="revTx" presStyleIdx="0" presStyleCnt="1"/>
      <dgm:spPr/>
      <dgm:t>
        <a:bodyPr/>
        <a:lstStyle/>
        <a:p>
          <a:endParaRPr lang="en-US"/>
        </a:p>
      </dgm:t>
    </dgm:pt>
  </dgm:ptLst>
  <dgm:cxnLst>
    <dgm:cxn modelId="{946EB43E-F157-430E-A03D-273B838FDBFA}" srcId="{83C314F3-EB97-4C80-A6D2-A8D6676FCCC7}" destId="{3283BA46-616C-41AD-AC14-C79DBE5CE744}" srcOrd="0" destOrd="0" parTransId="{803257B9-0A34-43A0-9D71-CDBEA5ED72AC}" sibTransId="{17093607-DB29-4247-BDE6-A056DB959B43}"/>
    <dgm:cxn modelId="{83AD847E-2C86-4655-9F2B-AD22950513D6}" type="presOf" srcId="{3283BA46-616C-41AD-AC14-C79DBE5CE744}" destId="{F9272FA0-075C-47A4-BFFF-2F2C38CDCDBF}" srcOrd="0" destOrd="0" presId="urn:microsoft.com/office/officeart/2008/layout/VerticalCircleList"/>
    <dgm:cxn modelId="{34C3E02F-8A40-400E-A953-6173E76B1054}" type="presOf" srcId="{83C314F3-EB97-4C80-A6D2-A8D6676FCCC7}" destId="{FFF34C91-F3BC-486F-A25B-0387033B3CD1}" srcOrd="0" destOrd="0" presId="urn:microsoft.com/office/officeart/2008/layout/VerticalCircleList"/>
    <dgm:cxn modelId="{249C36DA-C68F-466A-961C-9E512617831D}" type="presParOf" srcId="{FFF34C91-F3BC-486F-A25B-0387033B3CD1}" destId="{CA14B0E4-306C-4FC5-90B9-C396E8CC666D}" srcOrd="0" destOrd="0" presId="urn:microsoft.com/office/officeart/2008/layout/VerticalCircleList"/>
    <dgm:cxn modelId="{91D73495-352D-4A83-8CD3-1CD999E8F278}" type="presParOf" srcId="{CA14B0E4-306C-4FC5-90B9-C396E8CC666D}" destId="{F486EFF9-7856-4F36-954F-4592CDBC32DE}" srcOrd="0" destOrd="0" presId="urn:microsoft.com/office/officeart/2008/layout/VerticalCircleList"/>
    <dgm:cxn modelId="{F7E09384-35CB-4594-BB4D-602411D02C12}" type="presParOf" srcId="{CA14B0E4-306C-4FC5-90B9-C396E8CC666D}" destId="{6B56FCE3-768E-4E30-BBC7-F95107B92A49}" srcOrd="1" destOrd="0" presId="urn:microsoft.com/office/officeart/2008/layout/VerticalCircleList"/>
    <dgm:cxn modelId="{D6E92CA7-554F-4F58-ACB2-BD099A35FCEC}" type="presParOf" srcId="{CA14B0E4-306C-4FC5-90B9-C396E8CC666D}" destId="{F9272FA0-075C-47A4-BFFF-2F2C38CDCDBF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659ABE3-90FD-4754-AC36-EC11569D086E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480ADA1F-7924-408F-B14A-4785AA43589E}">
      <dgm:prSet/>
      <dgm:spPr/>
      <dgm:t>
        <a:bodyPr/>
        <a:lstStyle/>
        <a:p>
          <a:r>
            <a:rPr lang="en-IN"/>
            <a:t>Response to change – bug fix or adding new feature</a:t>
          </a:r>
        </a:p>
      </dgm:t>
    </dgm:pt>
    <dgm:pt modelId="{EFB970E5-7139-4B2E-B789-0DB93D1D3945}" type="parTrans" cxnId="{F391AFE1-F2E8-4801-A528-A05706BE6447}">
      <dgm:prSet/>
      <dgm:spPr/>
      <dgm:t>
        <a:bodyPr/>
        <a:lstStyle/>
        <a:p>
          <a:endParaRPr lang="en-IN"/>
        </a:p>
      </dgm:t>
    </dgm:pt>
    <dgm:pt modelId="{0EAB54DD-DFC8-40A0-A205-A8FB4BC8DC69}" type="sibTrans" cxnId="{F391AFE1-F2E8-4801-A528-A05706BE6447}">
      <dgm:prSet/>
      <dgm:spPr/>
      <dgm:t>
        <a:bodyPr/>
        <a:lstStyle/>
        <a:p>
          <a:endParaRPr lang="en-IN"/>
        </a:p>
      </dgm:t>
    </dgm:pt>
    <dgm:pt modelId="{639E80B0-E64D-4F5E-94B9-F2C66E7C2C90}">
      <dgm:prSet/>
      <dgm:spPr/>
      <dgm:t>
        <a:bodyPr/>
        <a:lstStyle/>
        <a:p>
          <a:r>
            <a:rPr lang="en-IN"/>
            <a:t>On demand scaling</a:t>
          </a:r>
        </a:p>
      </dgm:t>
    </dgm:pt>
    <dgm:pt modelId="{5858148E-0603-4D55-A15A-3EF8DDFBA664}" type="parTrans" cxnId="{FAFA90C8-DF5E-4473-95F1-1EE505E4C58B}">
      <dgm:prSet/>
      <dgm:spPr/>
      <dgm:t>
        <a:bodyPr/>
        <a:lstStyle/>
        <a:p>
          <a:endParaRPr lang="en-IN"/>
        </a:p>
      </dgm:t>
    </dgm:pt>
    <dgm:pt modelId="{B0BEFCD8-5E45-44EC-890C-7FA42855D7C4}" type="sibTrans" cxnId="{FAFA90C8-DF5E-4473-95F1-1EE505E4C58B}">
      <dgm:prSet/>
      <dgm:spPr/>
      <dgm:t>
        <a:bodyPr/>
        <a:lstStyle/>
        <a:p>
          <a:endParaRPr lang="en-IN"/>
        </a:p>
      </dgm:t>
    </dgm:pt>
    <dgm:pt modelId="{FDB462A0-743D-46FD-BFDC-D68F4E921CC1}">
      <dgm:prSet/>
      <dgm:spPr/>
      <dgm:t>
        <a:bodyPr/>
        <a:lstStyle/>
        <a:p>
          <a:r>
            <a:rPr lang="en-IN" dirty="0"/>
            <a:t>Flexibility</a:t>
          </a:r>
        </a:p>
      </dgm:t>
    </dgm:pt>
    <dgm:pt modelId="{0203F659-C1A6-4CEC-8E5C-7CB9DEB5B8FC}" type="parTrans" cxnId="{2413073A-A3A2-4F09-84C2-C47C80C93A3E}">
      <dgm:prSet/>
      <dgm:spPr/>
      <dgm:t>
        <a:bodyPr/>
        <a:lstStyle/>
        <a:p>
          <a:endParaRPr lang="en-IN"/>
        </a:p>
      </dgm:t>
    </dgm:pt>
    <dgm:pt modelId="{513E1A19-491D-405E-9A07-E2CA290F64B5}" type="sibTrans" cxnId="{2413073A-A3A2-4F09-84C2-C47C80C93A3E}">
      <dgm:prSet/>
      <dgm:spPr/>
      <dgm:t>
        <a:bodyPr/>
        <a:lstStyle/>
        <a:p>
          <a:endParaRPr lang="en-IN"/>
        </a:p>
      </dgm:t>
    </dgm:pt>
    <dgm:pt modelId="{342676A6-BD08-4B44-9693-5F6E07C1B8B9}">
      <dgm:prSet/>
      <dgm:spPr/>
      <dgm:t>
        <a:bodyPr/>
        <a:lstStyle/>
        <a:p>
          <a:r>
            <a:rPr lang="en-IN"/>
            <a:t>Adopting new technologies for better performance</a:t>
          </a:r>
        </a:p>
      </dgm:t>
    </dgm:pt>
    <dgm:pt modelId="{88A0263B-D9EF-4797-A216-72D20B57E9B8}" type="parTrans" cxnId="{5948FE75-0429-41DA-9083-ED2CB4ECA5A8}">
      <dgm:prSet/>
      <dgm:spPr/>
      <dgm:t>
        <a:bodyPr/>
        <a:lstStyle/>
        <a:p>
          <a:endParaRPr lang="en-IN"/>
        </a:p>
      </dgm:t>
    </dgm:pt>
    <dgm:pt modelId="{9C1CC4B3-21FA-4892-B490-4B6470F418B7}" type="sibTrans" cxnId="{5948FE75-0429-41DA-9083-ED2CB4ECA5A8}">
      <dgm:prSet/>
      <dgm:spPr/>
      <dgm:t>
        <a:bodyPr/>
        <a:lstStyle/>
        <a:p>
          <a:endParaRPr lang="en-IN"/>
        </a:p>
      </dgm:t>
    </dgm:pt>
    <dgm:pt modelId="{940ED86D-BA4A-462F-BD9D-7ECDC4D38A99}" type="pres">
      <dgm:prSet presAssocID="{3659ABE3-90FD-4754-AC36-EC11569D086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30A36E-86A1-4D2D-BE0C-1C8D2934F3BE}" type="pres">
      <dgm:prSet presAssocID="{480ADA1F-7924-408F-B14A-4785AA43589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89EDF0-3CA3-494C-949A-C9D90339B942}" type="pres">
      <dgm:prSet presAssocID="{0EAB54DD-DFC8-40A0-A205-A8FB4BC8DC69}" presName="space" presStyleCnt="0"/>
      <dgm:spPr/>
    </dgm:pt>
    <dgm:pt modelId="{0D8145ED-DF3B-4B48-BA82-79E1DF680AE0}" type="pres">
      <dgm:prSet presAssocID="{639E80B0-E64D-4F5E-94B9-F2C66E7C2C9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D6312-7090-43D6-BCD8-F794D7A08389}" type="pres">
      <dgm:prSet presAssocID="{B0BEFCD8-5E45-44EC-890C-7FA42855D7C4}" presName="space" presStyleCnt="0"/>
      <dgm:spPr/>
    </dgm:pt>
    <dgm:pt modelId="{B01D9DD5-02B9-49D5-81BB-1DD994C25197}" type="pres">
      <dgm:prSet presAssocID="{FDB462A0-743D-46FD-BFDC-D68F4E921CC1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058A8B-59D1-4BCA-9539-7D500C0C0EAF}" type="pres">
      <dgm:prSet presAssocID="{513E1A19-491D-405E-9A07-E2CA290F64B5}" presName="space" presStyleCnt="0"/>
      <dgm:spPr/>
    </dgm:pt>
    <dgm:pt modelId="{F96CCBF5-C361-42C9-ADB7-F45240B4A136}" type="pres">
      <dgm:prSet presAssocID="{342676A6-BD08-4B44-9693-5F6E07C1B8B9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FA90C8-DF5E-4473-95F1-1EE505E4C58B}" srcId="{3659ABE3-90FD-4754-AC36-EC11569D086E}" destId="{639E80B0-E64D-4F5E-94B9-F2C66E7C2C90}" srcOrd="1" destOrd="0" parTransId="{5858148E-0603-4D55-A15A-3EF8DDFBA664}" sibTransId="{B0BEFCD8-5E45-44EC-890C-7FA42855D7C4}"/>
    <dgm:cxn modelId="{2413073A-A3A2-4F09-84C2-C47C80C93A3E}" srcId="{3659ABE3-90FD-4754-AC36-EC11569D086E}" destId="{FDB462A0-743D-46FD-BFDC-D68F4E921CC1}" srcOrd="2" destOrd="0" parTransId="{0203F659-C1A6-4CEC-8E5C-7CB9DEB5B8FC}" sibTransId="{513E1A19-491D-405E-9A07-E2CA290F64B5}"/>
    <dgm:cxn modelId="{AAC4E00E-A2C9-4337-A5DB-83788326F494}" type="presOf" srcId="{639E80B0-E64D-4F5E-94B9-F2C66E7C2C90}" destId="{0D8145ED-DF3B-4B48-BA82-79E1DF680AE0}" srcOrd="0" destOrd="0" presId="urn:microsoft.com/office/officeart/2005/8/layout/venn3"/>
    <dgm:cxn modelId="{A6CA56D3-F21A-4C9A-A1C4-9A15E2A4F1EB}" type="presOf" srcId="{3659ABE3-90FD-4754-AC36-EC11569D086E}" destId="{940ED86D-BA4A-462F-BD9D-7ECDC4D38A99}" srcOrd="0" destOrd="0" presId="urn:microsoft.com/office/officeart/2005/8/layout/venn3"/>
    <dgm:cxn modelId="{25D54B39-A0AB-4D3E-B009-9E2FBF0A39CB}" type="presOf" srcId="{480ADA1F-7924-408F-B14A-4785AA43589E}" destId="{F630A36E-86A1-4D2D-BE0C-1C8D2934F3BE}" srcOrd="0" destOrd="0" presId="urn:microsoft.com/office/officeart/2005/8/layout/venn3"/>
    <dgm:cxn modelId="{F391AFE1-F2E8-4801-A528-A05706BE6447}" srcId="{3659ABE3-90FD-4754-AC36-EC11569D086E}" destId="{480ADA1F-7924-408F-B14A-4785AA43589E}" srcOrd="0" destOrd="0" parTransId="{EFB970E5-7139-4B2E-B789-0DB93D1D3945}" sibTransId="{0EAB54DD-DFC8-40A0-A205-A8FB4BC8DC69}"/>
    <dgm:cxn modelId="{2BDDBF56-4CFB-4F11-9025-2C51EAC41F75}" type="presOf" srcId="{FDB462A0-743D-46FD-BFDC-D68F4E921CC1}" destId="{B01D9DD5-02B9-49D5-81BB-1DD994C25197}" srcOrd="0" destOrd="0" presId="urn:microsoft.com/office/officeart/2005/8/layout/venn3"/>
    <dgm:cxn modelId="{9EB5E209-7464-485F-A154-9BD95907AEA1}" type="presOf" srcId="{342676A6-BD08-4B44-9693-5F6E07C1B8B9}" destId="{F96CCBF5-C361-42C9-ADB7-F45240B4A136}" srcOrd="0" destOrd="0" presId="urn:microsoft.com/office/officeart/2005/8/layout/venn3"/>
    <dgm:cxn modelId="{5948FE75-0429-41DA-9083-ED2CB4ECA5A8}" srcId="{3659ABE3-90FD-4754-AC36-EC11569D086E}" destId="{342676A6-BD08-4B44-9693-5F6E07C1B8B9}" srcOrd="3" destOrd="0" parTransId="{88A0263B-D9EF-4797-A216-72D20B57E9B8}" sibTransId="{9C1CC4B3-21FA-4892-B490-4B6470F418B7}"/>
    <dgm:cxn modelId="{4FB74750-D011-43CC-95AA-1766E4CBBB6F}" type="presParOf" srcId="{940ED86D-BA4A-462F-BD9D-7ECDC4D38A99}" destId="{F630A36E-86A1-4D2D-BE0C-1C8D2934F3BE}" srcOrd="0" destOrd="0" presId="urn:microsoft.com/office/officeart/2005/8/layout/venn3"/>
    <dgm:cxn modelId="{09F8B856-2032-4625-96B3-32A4E2FE1B35}" type="presParOf" srcId="{940ED86D-BA4A-462F-BD9D-7ECDC4D38A99}" destId="{9489EDF0-3CA3-494C-949A-C9D90339B942}" srcOrd="1" destOrd="0" presId="urn:microsoft.com/office/officeart/2005/8/layout/venn3"/>
    <dgm:cxn modelId="{7CAB2823-77A6-4AA6-B347-3B1A71A05F4C}" type="presParOf" srcId="{940ED86D-BA4A-462F-BD9D-7ECDC4D38A99}" destId="{0D8145ED-DF3B-4B48-BA82-79E1DF680AE0}" srcOrd="2" destOrd="0" presId="urn:microsoft.com/office/officeart/2005/8/layout/venn3"/>
    <dgm:cxn modelId="{C7B51646-33EB-44E6-AE0C-1A098AC6256E}" type="presParOf" srcId="{940ED86D-BA4A-462F-BD9D-7ECDC4D38A99}" destId="{D63D6312-7090-43D6-BCD8-F794D7A08389}" srcOrd="3" destOrd="0" presId="urn:microsoft.com/office/officeart/2005/8/layout/venn3"/>
    <dgm:cxn modelId="{766FC86A-8763-4C6F-BA88-9F475A65313A}" type="presParOf" srcId="{940ED86D-BA4A-462F-BD9D-7ECDC4D38A99}" destId="{B01D9DD5-02B9-49D5-81BB-1DD994C25197}" srcOrd="4" destOrd="0" presId="urn:microsoft.com/office/officeart/2005/8/layout/venn3"/>
    <dgm:cxn modelId="{93185226-DFCC-4A47-8A89-07B266461BED}" type="presParOf" srcId="{940ED86D-BA4A-462F-BD9D-7ECDC4D38A99}" destId="{44058A8B-59D1-4BCA-9539-7D500C0C0EAF}" srcOrd="5" destOrd="0" presId="urn:microsoft.com/office/officeart/2005/8/layout/venn3"/>
    <dgm:cxn modelId="{F2C19369-28DB-48FF-A7D4-EB9CA0752F7A}" type="presParOf" srcId="{940ED86D-BA4A-462F-BD9D-7ECDC4D38A99}" destId="{F96CCBF5-C361-42C9-ADB7-F45240B4A136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0F900D7-97D0-45CC-A9DA-E7F6D9916011}" type="doc">
      <dgm:prSet loTypeId="urn:microsoft.com/office/officeart/2005/8/layout/vList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5EA3163C-CB2C-4900-B266-02885AFCD1AC}">
      <dgm:prSet/>
      <dgm:spPr/>
      <dgm:t>
        <a:bodyPr/>
        <a:lstStyle/>
        <a:p>
          <a:r>
            <a:rPr lang="en-IN" dirty="0"/>
            <a:t>What next??</a:t>
          </a:r>
        </a:p>
      </dgm:t>
    </dgm:pt>
    <dgm:pt modelId="{6C373985-A9C8-406D-A436-30334F18CFA1}" type="parTrans" cxnId="{8B4E8758-2CE5-4C0C-BCB3-5AC19DAEDF27}">
      <dgm:prSet/>
      <dgm:spPr/>
      <dgm:t>
        <a:bodyPr/>
        <a:lstStyle/>
        <a:p>
          <a:endParaRPr lang="en-IN"/>
        </a:p>
      </dgm:t>
    </dgm:pt>
    <dgm:pt modelId="{508A223F-D417-4F52-A02D-5D41AD049877}" type="sibTrans" cxnId="{8B4E8758-2CE5-4C0C-BCB3-5AC19DAEDF27}">
      <dgm:prSet/>
      <dgm:spPr/>
      <dgm:t>
        <a:bodyPr/>
        <a:lstStyle/>
        <a:p>
          <a:endParaRPr lang="en-IN"/>
        </a:p>
      </dgm:t>
    </dgm:pt>
    <dgm:pt modelId="{2DD774AC-8918-432B-B123-108B1D6A86A8}" type="pres">
      <dgm:prSet presAssocID="{30F900D7-97D0-45CC-A9DA-E7F6D991601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6A1164-2BCF-451B-A6A8-BA7F3276486F}" type="pres">
      <dgm:prSet presAssocID="{5EA3163C-CB2C-4900-B266-02885AFCD1AC}" presName="composite" presStyleCnt="0"/>
      <dgm:spPr/>
    </dgm:pt>
    <dgm:pt modelId="{F017096C-517B-4D6C-A6C5-02DE516BA012}" type="pres">
      <dgm:prSet presAssocID="{5EA3163C-CB2C-4900-B266-02885AFCD1AC}" presName="imgShp" presStyleLbl="fgImgPlace1" presStyleIdx="0" presStyleCnt="1" custLinFactNeighborX="-286" custLinFactNeighborY="114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440C6B86-E94C-452D-B5DD-F361E57D26E1}" type="pres">
      <dgm:prSet presAssocID="{5EA3163C-CB2C-4900-B266-02885AFCD1AC}" presName="txShp" presStyleLbl="node1" presStyleIdx="0" presStyleCnt="1" custScaleX="1213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F51AF0-9260-476C-BD2D-FBB7A5DC37DB}" type="presOf" srcId="{30F900D7-97D0-45CC-A9DA-E7F6D9916011}" destId="{2DD774AC-8918-432B-B123-108B1D6A86A8}" srcOrd="0" destOrd="0" presId="urn:microsoft.com/office/officeart/2005/8/layout/vList3"/>
    <dgm:cxn modelId="{1A8B56D9-6745-4AF7-9338-86C48E42A248}" type="presOf" srcId="{5EA3163C-CB2C-4900-B266-02885AFCD1AC}" destId="{440C6B86-E94C-452D-B5DD-F361E57D26E1}" srcOrd="0" destOrd="0" presId="urn:microsoft.com/office/officeart/2005/8/layout/vList3"/>
    <dgm:cxn modelId="{8B4E8758-2CE5-4C0C-BCB3-5AC19DAEDF27}" srcId="{30F900D7-97D0-45CC-A9DA-E7F6D9916011}" destId="{5EA3163C-CB2C-4900-B266-02885AFCD1AC}" srcOrd="0" destOrd="0" parTransId="{6C373985-A9C8-406D-A436-30334F18CFA1}" sibTransId="{508A223F-D417-4F52-A02D-5D41AD049877}"/>
    <dgm:cxn modelId="{E699BC26-112C-4BB8-96F8-8D25419CAC61}" type="presParOf" srcId="{2DD774AC-8918-432B-B123-108B1D6A86A8}" destId="{456A1164-2BCF-451B-A6A8-BA7F3276486F}" srcOrd="0" destOrd="0" presId="urn:microsoft.com/office/officeart/2005/8/layout/vList3"/>
    <dgm:cxn modelId="{C2201DC2-7BAA-44EB-9C28-6335F07591FA}" type="presParOf" srcId="{456A1164-2BCF-451B-A6A8-BA7F3276486F}" destId="{F017096C-517B-4D6C-A6C5-02DE516BA012}" srcOrd="0" destOrd="0" presId="urn:microsoft.com/office/officeart/2005/8/layout/vList3"/>
    <dgm:cxn modelId="{C15B8249-2197-484D-84B1-D48AD1D302E2}" type="presParOf" srcId="{456A1164-2BCF-451B-A6A8-BA7F3276486F}" destId="{440C6B86-E94C-452D-B5DD-F361E57D26E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C19368F-8255-49A5-9DB3-356753E97ADE}" type="doc">
      <dgm:prSet loTypeId="urn:microsoft.com/office/officeart/2005/8/layout/hProcess9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0B66B9E5-7973-4D64-B147-E343B7912673}">
      <dgm:prSet/>
      <dgm:spPr/>
      <dgm:t>
        <a:bodyPr/>
        <a:lstStyle/>
        <a:p>
          <a:r>
            <a:rPr lang="en-IN" dirty="0"/>
            <a:t>Microservices : Design Patterns</a:t>
          </a:r>
        </a:p>
      </dgm:t>
    </dgm:pt>
    <dgm:pt modelId="{BCAEB4E3-15F3-460C-A7AD-3113A09ACDEF}" type="parTrans" cxnId="{A04A373C-2823-4880-9E73-1C27B9DFA225}">
      <dgm:prSet/>
      <dgm:spPr/>
      <dgm:t>
        <a:bodyPr/>
        <a:lstStyle/>
        <a:p>
          <a:endParaRPr lang="en-IN"/>
        </a:p>
      </dgm:t>
    </dgm:pt>
    <dgm:pt modelId="{7EA60FE4-BB99-458F-86D3-6D7FF251E955}" type="sibTrans" cxnId="{A04A373C-2823-4880-9E73-1C27B9DFA225}">
      <dgm:prSet/>
      <dgm:spPr/>
      <dgm:t>
        <a:bodyPr/>
        <a:lstStyle/>
        <a:p>
          <a:endParaRPr lang="en-IN"/>
        </a:p>
      </dgm:t>
    </dgm:pt>
    <dgm:pt modelId="{CD5D3F4D-D15F-4101-86D5-9CFBF6F7A63A}" type="pres">
      <dgm:prSet presAssocID="{9C19368F-8255-49A5-9DB3-356753E97A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66AD2B-2928-44C1-949D-DFC2C9F3BD10}" type="pres">
      <dgm:prSet presAssocID="{9C19368F-8255-49A5-9DB3-356753E97ADE}" presName="arrow" presStyleLbl="bgShp" presStyleIdx="0" presStyleCnt="1"/>
      <dgm:spPr/>
    </dgm:pt>
    <dgm:pt modelId="{0F568E50-4F8C-4072-BB71-2450EE1F6E26}" type="pres">
      <dgm:prSet presAssocID="{9C19368F-8255-49A5-9DB3-356753E97ADE}" presName="linearProcess" presStyleCnt="0"/>
      <dgm:spPr/>
    </dgm:pt>
    <dgm:pt modelId="{E5CBAB57-0AF7-4C5A-8B58-D18798508F62}" type="pres">
      <dgm:prSet presAssocID="{0B66B9E5-7973-4D64-B147-E343B7912673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4A373C-2823-4880-9E73-1C27B9DFA225}" srcId="{9C19368F-8255-49A5-9DB3-356753E97ADE}" destId="{0B66B9E5-7973-4D64-B147-E343B7912673}" srcOrd="0" destOrd="0" parTransId="{BCAEB4E3-15F3-460C-A7AD-3113A09ACDEF}" sibTransId="{7EA60FE4-BB99-458F-86D3-6D7FF251E955}"/>
    <dgm:cxn modelId="{D574CB19-6C09-4309-8915-07DA8A32621D}" type="presOf" srcId="{9C19368F-8255-49A5-9DB3-356753E97ADE}" destId="{CD5D3F4D-D15F-4101-86D5-9CFBF6F7A63A}" srcOrd="0" destOrd="0" presId="urn:microsoft.com/office/officeart/2005/8/layout/hProcess9"/>
    <dgm:cxn modelId="{87C3E5DC-F4F9-4DFA-82AD-9EFE10186430}" type="presOf" srcId="{0B66B9E5-7973-4D64-B147-E343B7912673}" destId="{E5CBAB57-0AF7-4C5A-8B58-D18798508F62}" srcOrd="0" destOrd="0" presId="urn:microsoft.com/office/officeart/2005/8/layout/hProcess9"/>
    <dgm:cxn modelId="{F0EDDF30-E8D5-4AFE-8A75-61B53D720D5C}" type="presParOf" srcId="{CD5D3F4D-D15F-4101-86D5-9CFBF6F7A63A}" destId="{B566AD2B-2928-44C1-949D-DFC2C9F3BD10}" srcOrd="0" destOrd="0" presId="urn:microsoft.com/office/officeart/2005/8/layout/hProcess9"/>
    <dgm:cxn modelId="{0C0C6DC9-3F7E-4240-9056-5AB0D3085FEF}" type="presParOf" srcId="{CD5D3F4D-D15F-4101-86D5-9CFBF6F7A63A}" destId="{0F568E50-4F8C-4072-BB71-2450EE1F6E26}" srcOrd="1" destOrd="0" presId="urn:microsoft.com/office/officeart/2005/8/layout/hProcess9"/>
    <dgm:cxn modelId="{E1D8EDC0-5F2E-4875-A3ED-104418020D16}" type="presParOf" srcId="{0F568E50-4F8C-4072-BB71-2450EE1F6E26}" destId="{E5CBAB57-0AF7-4C5A-8B58-D18798508F6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2093198-D873-48F3-8A1D-108B58DB89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B615BE4C-10C7-4488-9DBB-48A5158E68F7}">
      <dgm:prSet/>
      <dgm:spPr/>
      <dgm:t>
        <a:bodyPr/>
        <a:lstStyle/>
        <a:p>
          <a:r>
            <a:rPr lang="en-IN"/>
            <a:t>Why??</a:t>
          </a:r>
        </a:p>
      </dgm:t>
    </dgm:pt>
    <dgm:pt modelId="{CA40C19E-E48B-4388-84FF-11CF27A7EA83}" type="parTrans" cxnId="{0FCF5927-0250-42FA-93B7-EFB99FE08530}">
      <dgm:prSet/>
      <dgm:spPr/>
      <dgm:t>
        <a:bodyPr/>
        <a:lstStyle/>
        <a:p>
          <a:endParaRPr lang="en-IN"/>
        </a:p>
      </dgm:t>
    </dgm:pt>
    <dgm:pt modelId="{B441E138-0BDF-499C-8B94-A871BC2F5E52}" type="sibTrans" cxnId="{0FCF5927-0250-42FA-93B7-EFB99FE08530}">
      <dgm:prSet/>
      <dgm:spPr/>
      <dgm:t>
        <a:bodyPr/>
        <a:lstStyle/>
        <a:p>
          <a:endParaRPr lang="en-IN"/>
        </a:p>
      </dgm:t>
    </dgm:pt>
    <dgm:pt modelId="{4F8E5344-29B0-4D1C-BB55-819D0ACBD4DA}" type="pres">
      <dgm:prSet presAssocID="{D2093198-D873-48F3-8A1D-108B58DB89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2F3060-EF90-4826-8548-7B88BAF3E531}" type="pres">
      <dgm:prSet presAssocID="{B615BE4C-10C7-4488-9DBB-48A5158E68F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3A6AC2-0F54-4E61-8A1B-D2A8465224AD}" type="presOf" srcId="{D2093198-D873-48F3-8A1D-108B58DB89CA}" destId="{4F8E5344-29B0-4D1C-BB55-819D0ACBD4DA}" srcOrd="0" destOrd="0" presId="urn:microsoft.com/office/officeart/2005/8/layout/vList2"/>
    <dgm:cxn modelId="{0FCF5927-0250-42FA-93B7-EFB99FE08530}" srcId="{D2093198-D873-48F3-8A1D-108B58DB89CA}" destId="{B615BE4C-10C7-4488-9DBB-48A5158E68F7}" srcOrd="0" destOrd="0" parTransId="{CA40C19E-E48B-4388-84FF-11CF27A7EA83}" sibTransId="{B441E138-0BDF-499C-8B94-A871BC2F5E52}"/>
    <dgm:cxn modelId="{F111EEC7-A35E-4AA4-BDDD-5BF699A1B85B}" type="presOf" srcId="{B615BE4C-10C7-4488-9DBB-48A5158E68F7}" destId="{FD2F3060-EF90-4826-8548-7B88BAF3E531}" srcOrd="0" destOrd="0" presId="urn:microsoft.com/office/officeart/2005/8/layout/vList2"/>
    <dgm:cxn modelId="{82C04108-3467-4039-AEDE-462F9EB19E1F}" type="presParOf" srcId="{4F8E5344-29B0-4D1C-BB55-819D0ACBD4DA}" destId="{FD2F3060-EF90-4826-8548-7B88BAF3E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ACCD108-BCD2-4F01-B4E1-427E208E0D9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1BBC137F-A212-4BE1-9210-20ABD0E5F9A7}">
      <dgm:prSet/>
      <dgm:spPr/>
      <dgm:t>
        <a:bodyPr/>
        <a:lstStyle/>
        <a:p>
          <a:r>
            <a:rPr lang="en-IN"/>
            <a:t>Independent/ Autonomous</a:t>
          </a:r>
        </a:p>
      </dgm:t>
    </dgm:pt>
    <dgm:pt modelId="{45D4F2B7-CC91-4B63-A832-EC4EC366EF74}" type="parTrans" cxnId="{91560C08-3495-4E4B-8AF5-729B1D1E6697}">
      <dgm:prSet/>
      <dgm:spPr/>
      <dgm:t>
        <a:bodyPr/>
        <a:lstStyle/>
        <a:p>
          <a:endParaRPr lang="en-IN"/>
        </a:p>
      </dgm:t>
    </dgm:pt>
    <dgm:pt modelId="{56792745-7780-4918-8B24-0E104A302FC7}" type="sibTrans" cxnId="{91560C08-3495-4E4B-8AF5-729B1D1E6697}">
      <dgm:prSet/>
      <dgm:spPr/>
      <dgm:t>
        <a:bodyPr/>
        <a:lstStyle/>
        <a:p>
          <a:endParaRPr lang="en-IN"/>
        </a:p>
      </dgm:t>
    </dgm:pt>
    <dgm:pt modelId="{66B5E946-C37B-4E56-8B58-98397D309812}">
      <dgm:prSet/>
      <dgm:spPr>
        <a:solidFill>
          <a:srgbClr val="FF0000"/>
        </a:solidFill>
      </dgm:spPr>
      <dgm:t>
        <a:bodyPr/>
        <a:lstStyle/>
        <a:p>
          <a:r>
            <a:rPr lang="en-IN" dirty="0"/>
            <a:t>Resilient/ Fault Tolerant/ Design For Failure</a:t>
          </a:r>
        </a:p>
      </dgm:t>
    </dgm:pt>
    <dgm:pt modelId="{3FED5957-D54E-4DC2-83F0-1D884DF09D5A}" type="parTrans" cxnId="{4CDB6BE1-5A09-4161-BE49-CBAE8037300E}">
      <dgm:prSet/>
      <dgm:spPr/>
      <dgm:t>
        <a:bodyPr/>
        <a:lstStyle/>
        <a:p>
          <a:endParaRPr lang="en-IN"/>
        </a:p>
      </dgm:t>
    </dgm:pt>
    <dgm:pt modelId="{88D04207-A78A-431C-84C2-8519B9722749}" type="sibTrans" cxnId="{4CDB6BE1-5A09-4161-BE49-CBAE8037300E}">
      <dgm:prSet/>
      <dgm:spPr/>
      <dgm:t>
        <a:bodyPr/>
        <a:lstStyle/>
        <a:p>
          <a:endParaRPr lang="en-IN"/>
        </a:p>
      </dgm:t>
    </dgm:pt>
    <dgm:pt modelId="{A353BDCD-CE3A-41E9-8184-0391D9723026}">
      <dgm:prSet/>
      <dgm:spPr/>
      <dgm:t>
        <a:bodyPr/>
        <a:lstStyle/>
        <a:p>
          <a:r>
            <a:rPr lang="en-IN" dirty="0"/>
            <a:t>Observable</a:t>
          </a:r>
        </a:p>
      </dgm:t>
    </dgm:pt>
    <dgm:pt modelId="{4E78FA2F-D213-454B-8742-96DB4AD6BE9D}" type="parTrans" cxnId="{DE4CC80D-06C0-4E05-A23D-61EF8374EB40}">
      <dgm:prSet/>
      <dgm:spPr/>
      <dgm:t>
        <a:bodyPr/>
        <a:lstStyle/>
        <a:p>
          <a:endParaRPr lang="en-IN"/>
        </a:p>
      </dgm:t>
    </dgm:pt>
    <dgm:pt modelId="{B8462B8A-C55E-4C03-B1DB-0B91DA16CB3A}" type="sibTrans" cxnId="{DE4CC80D-06C0-4E05-A23D-61EF8374EB40}">
      <dgm:prSet/>
      <dgm:spPr/>
      <dgm:t>
        <a:bodyPr/>
        <a:lstStyle/>
        <a:p>
          <a:endParaRPr lang="en-IN"/>
        </a:p>
      </dgm:t>
    </dgm:pt>
    <dgm:pt modelId="{384C1709-4A6E-4A18-9357-756144224972}">
      <dgm:prSet/>
      <dgm:spPr/>
      <dgm:t>
        <a:bodyPr/>
        <a:lstStyle/>
        <a:p>
          <a:r>
            <a:rPr lang="en-IN" dirty="0"/>
            <a:t>Discoverable</a:t>
          </a:r>
        </a:p>
      </dgm:t>
    </dgm:pt>
    <dgm:pt modelId="{426E7A29-86B5-44EE-9399-F4159CFC31BC}" type="parTrans" cxnId="{D32BAEED-ED5B-437F-B61D-FB3F96738B77}">
      <dgm:prSet/>
      <dgm:spPr/>
      <dgm:t>
        <a:bodyPr/>
        <a:lstStyle/>
        <a:p>
          <a:endParaRPr lang="en-IN"/>
        </a:p>
      </dgm:t>
    </dgm:pt>
    <dgm:pt modelId="{C874BC04-8BA2-4872-B687-26CD800E6E03}" type="sibTrans" cxnId="{D32BAEED-ED5B-437F-B61D-FB3F96738B77}">
      <dgm:prSet/>
      <dgm:spPr/>
      <dgm:t>
        <a:bodyPr/>
        <a:lstStyle/>
        <a:p>
          <a:endParaRPr lang="en-IN"/>
        </a:p>
      </dgm:t>
    </dgm:pt>
    <dgm:pt modelId="{66FE10BA-B208-463B-A217-DB0EE819A9B6}">
      <dgm:prSet/>
      <dgm:spPr/>
      <dgm:t>
        <a:bodyPr/>
        <a:lstStyle/>
        <a:p>
          <a:r>
            <a:rPr lang="en-IN" dirty="0"/>
            <a:t>Domain Driven</a:t>
          </a:r>
        </a:p>
      </dgm:t>
    </dgm:pt>
    <dgm:pt modelId="{CACFA2D4-5274-41D9-8200-BD924F8F9A18}" type="parTrans" cxnId="{3FCC98B5-8554-4FB2-B6E7-45D7B97A3EC8}">
      <dgm:prSet/>
      <dgm:spPr/>
      <dgm:t>
        <a:bodyPr/>
        <a:lstStyle/>
        <a:p>
          <a:endParaRPr lang="en-IN"/>
        </a:p>
      </dgm:t>
    </dgm:pt>
    <dgm:pt modelId="{79B7467C-9389-4DC3-BF4A-5360E325DDF0}" type="sibTrans" cxnId="{3FCC98B5-8554-4FB2-B6E7-45D7B97A3EC8}">
      <dgm:prSet/>
      <dgm:spPr/>
      <dgm:t>
        <a:bodyPr/>
        <a:lstStyle/>
        <a:p>
          <a:endParaRPr lang="en-IN"/>
        </a:p>
      </dgm:t>
    </dgm:pt>
    <dgm:pt modelId="{786BA10E-8A04-4682-87E7-3BCE123BD00B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dirty="0"/>
            <a:t>High Cohesion</a:t>
          </a:r>
        </a:p>
      </dgm:t>
    </dgm:pt>
    <dgm:pt modelId="{8F95B272-B14D-439C-8C18-CDAEE6A256F9}" type="parTrans" cxnId="{10BD660B-F42C-4402-A132-2C97A055A7F9}">
      <dgm:prSet/>
      <dgm:spPr/>
      <dgm:t>
        <a:bodyPr/>
        <a:lstStyle/>
        <a:p>
          <a:endParaRPr lang="en-IN"/>
        </a:p>
      </dgm:t>
    </dgm:pt>
    <dgm:pt modelId="{952D9494-0977-48A4-A5CB-629451BF361C}" type="sibTrans" cxnId="{10BD660B-F42C-4402-A132-2C97A055A7F9}">
      <dgm:prSet/>
      <dgm:spPr/>
      <dgm:t>
        <a:bodyPr/>
        <a:lstStyle/>
        <a:p>
          <a:endParaRPr lang="en-IN"/>
        </a:p>
      </dgm:t>
    </dgm:pt>
    <dgm:pt modelId="{33E0F8FF-7C1E-4C54-B47A-51458B0CE8DB}">
      <dgm:prSet/>
      <dgm:spPr>
        <a:solidFill>
          <a:srgbClr val="00B0F0"/>
        </a:solidFill>
      </dgm:spPr>
      <dgm:t>
        <a:bodyPr/>
        <a:lstStyle/>
        <a:p>
          <a:r>
            <a:rPr lang="en-IN" dirty="0"/>
            <a:t>Single Source Of Truth</a:t>
          </a:r>
        </a:p>
      </dgm:t>
    </dgm:pt>
    <dgm:pt modelId="{3DF01478-3104-414D-9C03-C1F32D5A48C9}" type="parTrans" cxnId="{F2EE7C32-5B1F-412D-ACE4-1E4014B5DACD}">
      <dgm:prSet/>
      <dgm:spPr/>
      <dgm:t>
        <a:bodyPr/>
        <a:lstStyle/>
        <a:p>
          <a:endParaRPr lang="en-IN"/>
        </a:p>
      </dgm:t>
    </dgm:pt>
    <dgm:pt modelId="{DEAFB25E-ECE4-49BB-A7C1-5D2B7F46C43C}" type="sibTrans" cxnId="{F2EE7C32-5B1F-412D-ACE4-1E4014B5DACD}">
      <dgm:prSet/>
      <dgm:spPr/>
      <dgm:t>
        <a:bodyPr/>
        <a:lstStyle/>
        <a:p>
          <a:endParaRPr lang="en-IN"/>
        </a:p>
      </dgm:t>
    </dgm:pt>
    <dgm:pt modelId="{ABCD500C-9200-4509-975D-6A11D909325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IN" dirty="0"/>
            <a:t>Decentralization</a:t>
          </a:r>
        </a:p>
      </dgm:t>
    </dgm:pt>
    <dgm:pt modelId="{85E3D1DA-C467-4F80-AF2B-0EF16F23C811}" type="parTrans" cxnId="{292AF53B-E733-4551-A774-ABA051E8FD2E}">
      <dgm:prSet/>
      <dgm:spPr/>
      <dgm:t>
        <a:bodyPr/>
        <a:lstStyle/>
        <a:p>
          <a:endParaRPr lang="en-IN"/>
        </a:p>
      </dgm:t>
    </dgm:pt>
    <dgm:pt modelId="{986EF95B-F902-4BA7-80C6-467F364718A9}" type="sibTrans" cxnId="{292AF53B-E733-4551-A774-ABA051E8FD2E}">
      <dgm:prSet/>
      <dgm:spPr/>
      <dgm:t>
        <a:bodyPr/>
        <a:lstStyle/>
        <a:p>
          <a:endParaRPr lang="en-IN"/>
        </a:p>
      </dgm:t>
    </dgm:pt>
    <dgm:pt modelId="{604D63E5-FAB9-43D5-A724-8D131AE00987}" type="pres">
      <dgm:prSet presAssocID="{CACCD108-BCD2-4F01-B4E1-427E208E0D9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E130FA-3C45-4BB7-8206-555C7365BECD}" type="pres">
      <dgm:prSet presAssocID="{1BBC137F-A212-4BE1-9210-20ABD0E5F9A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ECC774-0737-49FB-936B-DE56FCAE9E3D}" type="pres">
      <dgm:prSet presAssocID="{56792745-7780-4918-8B24-0E104A302FC7}" presName="sibTrans" presStyleCnt="0"/>
      <dgm:spPr/>
    </dgm:pt>
    <dgm:pt modelId="{FF6EB87E-92B4-42D1-8E5C-22D44B73A2EB}" type="pres">
      <dgm:prSet presAssocID="{66B5E946-C37B-4E56-8B58-98397D30981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5EDD05-002B-4209-A009-FFA654F88566}" type="pres">
      <dgm:prSet presAssocID="{88D04207-A78A-431C-84C2-8519B9722749}" presName="sibTrans" presStyleCnt="0"/>
      <dgm:spPr/>
    </dgm:pt>
    <dgm:pt modelId="{D32D627C-917F-4788-B6EF-A25680864752}" type="pres">
      <dgm:prSet presAssocID="{A353BDCD-CE3A-41E9-8184-0391D9723026}" presName="node" presStyleLbl="node1" presStyleIdx="2" presStyleCnt="8" custLinFactNeighborX="4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73F4E-E77B-466F-8CD3-735DB07354BC}" type="pres">
      <dgm:prSet presAssocID="{B8462B8A-C55E-4C03-B1DB-0B91DA16CB3A}" presName="sibTrans" presStyleCnt="0"/>
      <dgm:spPr/>
    </dgm:pt>
    <dgm:pt modelId="{615CBAF2-2F2E-409C-92EC-3D77CBF75DC9}" type="pres">
      <dgm:prSet presAssocID="{384C1709-4A6E-4A18-9357-75614422497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D4B043-F709-4479-9BE5-C5412FD796BB}" type="pres">
      <dgm:prSet presAssocID="{C874BC04-8BA2-4872-B687-26CD800E6E03}" presName="sibTrans" presStyleCnt="0"/>
      <dgm:spPr/>
    </dgm:pt>
    <dgm:pt modelId="{9611E07A-9879-462F-BB02-D972A96A8E05}" type="pres">
      <dgm:prSet presAssocID="{66FE10BA-B208-463B-A217-DB0EE819A9B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B6763-6A16-403E-8322-C1F5FD2845D1}" type="pres">
      <dgm:prSet presAssocID="{79B7467C-9389-4DC3-BF4A-5360E325DDF0}" presName="sibTrans" presStyleCnt="0"/>
      <dgm:spPr/>
    </dgm:pt>
    <dgm:pt modelId="{91AFCD95-B4F6-4CCE-8B2C-280268D70238}" type="pres">
      <dgm:prSet presAssocID="{ABCD500C-9200-4509-975D-6A11D909325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45DE1-DD05-4C31-900A-DC7D12775DB8}" type="pres">
      <dgm:prSet presAssocID="{986EF95B-F902-4BA7-80C6-467F364718A9}" presName="sibTrans" presStyleCnt="0"/>
      <dgm:spPr/>
    </dgm:pt>
    <dgm:pt modelId="{06E3A3E4-C004-4175-AC50-6AABADC24B35}" type="pres">
      <dgm:prSet presAssocID="{786BA10E-8A04-4682-87E7-3BCE123BD00B}" presName="node" presStyleLbl="node1" presStyleIdx="6" presStyleCnt="8" custLinFactNeighborY="-3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58569-959C-42D1-935F-E5FC11733CDE}" type="pres">
      <dgm:prSet presAssocID="{952D9494-0977-48A4-A5CB-629451BF361C}" presName="sibTrans" presStyleCnt="0"/>
      <dgm:spPr/>
    </dgm:pt>
    <dgm:pt modelId="{5EF5B6AA-D345-4883-8ECB-F902FF3E6B07}" type="pres">
      <dgm:prSet presAssocID="{33E0F8FF-7C1E-4C54-B47A-51458B0CE8D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57EF6C-E298-4AD3-A1A0-637A1AB7E1AF}" type="presOf" srcId="{786BA10E-8A04-4682-87E7-3BCE123BD00B}" destId="{06E3A3E4-C004-4175-AC50-6AABADC24B35}" srcOrd="0" destOrd="0" presId="urn:microsoft.com/office/officeart/2005/8/layout/default"/>
    <dgm:cxn modelId="{9F08DE8A-2F48-4B33-AF34-E49231ADA29C}" type="presOf" srcId="{66B5E946-C37B-4E56-8B58-98397D309812}" destId="{FF6EB87E-92B4-42D1-8E5C-22D44B73A2EB}" srcOrd="0" destOrd="0" presId="urn:microsoft.com/office/officeart/2005/8/layout/default"/>
    <dgm:cxn modelId="{10BD660B-F42C-4402-A132-2C97A055A7F9}" srcId="{CACCD108-BCD2-4F01-B4E1-427E208E0D9F}" destId="{786BA10E-8A04-4682-87E7-3BCE123BD00B}" srcOrd="6" destOrd="0" parTransId="{8F95B272-B14D-439C-8C18-CDAEE6A256F9}" sibTransId="{952D9494-0977-48A4-A5CB-629451BF361C}"/>
    <dgm:cxn modelId="{D32BAEED-ED5B-437F-B61D-FB3F96738B77}" srcId="{CACCD108-BCD2-4F01-B4E1-427E208E0D9F}" destId="{384C1709-4A6E-4A18-9357-756144224972}" srcOrd="3" destOrd="0" parTransId="{426E7A29-86B5-44EE-9399-F4159CFC31BC}" sibTransId="{C874BC04-8BA2-4872-B687-26CD800E6E03}"/>
    <dgm:cxn modelId="{292AF53B-E733-4551-A774-ABA051E8FD2E}" srcId="{CACCD108-BCD2-4F01-B4E1-427E208E0D9F}" destId="{ABCD500C-9200-4509-975D-6A11D9093256}" srcOrd="5" destOrd="0" parTransId="{85E3D1DA-C467-4F80-AF2B-0EF16F23C811}" sibTransId="{986EF95B-F902-4BA7-80C6-467F364718A9}"/>
    <dgm:cxn modelId="{A1777D2B-F85E-4C51-815B-554148DC266D}" type="presOf" srcId="{A353BDCD-CE3A-41E9-8184-0391D9723026}" destId="{D32D627C-917F-4788-B6EF-A25680864752}" srcOrd="0" destOrd="0" presId="urn:microsoft.com/office/officeart/2005/8/layout/default"/>
    <dgm:cxn modelId="{3FCC98B5-8554-4FB2-B6E7-45D7B97A3EC8}" srcId="{CACCD108-BCD2-4F01-B4E1-427E208E0D9F}" destId="{66FE10BA-B208-463B-A217-DB0EE819A9B6}" srcOrd="4" destOrd="0" parTransId="{CACFA2D4-5274-41D9-8200-BD924F8F9A18}" sibTransId="{79B7467C-9389-4DC3-BF4A-5360E325DDF0}"/>
    <dgm:cxn modelId="{4CDB6BE1-5A09-4161-BE49-CBAE8037300E}" srcId="{CACCD108-BCD2-4F01-B4E1-427E208E0D9F}" destId="{66B5E946-C37B-4E56-8B58-98397D309812}" srcOrd="1" destOrd="0" parTransId="{3FED5957-D54E-4DC2-83F0-1D884DF09D5A}" sibTransId="{88D04207-A78A-431C-84C2-8519B9722749}"/>
    <dgm:cxn modelId="{F2EE7C32-5B1F-412D-ACE4-1E4014B5DACD}" srcId="{CACCD108-BCD2-4F01-B4E1-427E208E0D9F}" destId="{33E0F8FF-7C1E-4C54-B47A-51458B0CE8DB}" srcOrd="7" destOrd="0" parTransId="{3DF01478-3104-414D-9C03-C1F32D5A48C9}" sibTransId="{DEAFB25E-ECE4-49BB-A7C1-5D2B7F46C43C}"/>
    <dgm:cxn modelId="{15DD1FBD-4B48-4F4E-BE5A-16FE5059790F}" type="presOf" srcId="{384C1709-4A6E-4A18-9357-756144224972}" destId="{615CBAF2-2F2E-409C-92EC-3D77CBF75DC9}" srcOrd="0" destOrd="0" presId="urn:microsoft.com/office/officeart/2005/8/layout/default"/>
    <dgm:cxn modelId="{FC42D434-633E-4F6F-8777-6FC2968D65C7}" type="presOf" srcId="{33E0F8FF-7C1E-4C54-B47A-51458B0CE8DB}" destId="{5EF5B6AA-D345-4883-8ECB-F902FF3E6B07}" srcOrd="0" destOrd="0" presId="urn:microsoft.com/office/officeart/2005/8/layout/default"/>
    <dgm:cxn modelId="{3A5B4964-E1C9-4BDC-AF2A-CC901FD99435}" type="presOf" srcId="{1BBC137F-A212-4BE1-9210-20ABD0E5F9A7}" destId="{65E130FA-3C45-4BB7-8206-555C7365BECD}" srcOrd="0" destOrd="0" presId="urn:microsoft.com/office/officeart/2005/8/layout/default"/>
    <dgm:cxn modelId="{91560C08-3495-4E4B-8AF5-729B1D1E6697}" srcId="{CACCD108-BCD2-4F01-B4E1-427E208E0D9F}" destId="{1BBC137F-A212-4BE1-9210-20ABD0E5F9A7}" srcOrd="0" destOrd="0" parTransId="{45D4F2B7-CC91-4B63-A832-EC4EC366EF74}" sibTransId="{56792745-7780-4918-8B24-0E104A302FC7}"/>
    <dgm:cxn modelId="{EA7745EA-1EB5-4162-B405-8B405FBD1E9F}" type="presOf" srcId="{ABCD500C-9200-4509-975D-6A11D9093256}" destId="{91AFCD95-B4F6-4CCE-8B2C-280268D70238}" srcOrd="0" destOrd="0" presId="urn:microsoft.com/office/officeart/2005/8/layout/default"/>
    <dgm:cxn modelId="{DE4CC80D-06C0-4E05-A23D-61EF8374EB40}" srcId="{CACCD108-BCD2-4F01-B4E1-427E208E0D9F}" destId="{A353BDCD-CE3A-41E9-8184-0391D9723026}" srcOrd="2" destOrd="0" parTransId="{4E78FA2F-D213-454B-8742-96DB4AD6BE9D}" sibTransId="{B8462B8A-C55E-4C03-B1DB-0B91DA16CB3A}"/>
    <dgm:cxn modelId="{172F9342-AB41-4A10-9C51-BC45D902FB41}" type="presOf" srcId="{66FE10BA-B208-463B-A217-DB0EE819A9B6}" destId="{9611E07A-9879-462F-BB02-D972A96A8E05}" srcOrd="0" destOrd="0" presId="urn:microsoft.com/office/officeart/2005/8/layout/default"/>
    <dgm:cxn modelId="{5BC3A230-4C52-46F7-964F-CB370F9C856C}" type="presOf" srcId="{CACCD108-BCD2-4F01-B4E1-427E208E0D9F}" destId="{604D63E5-FAB9-43D5-A724-8D131AE00987}" srcOrd="0" destOrd="0" presId="urn:microsoft.com/office/officeart/2005/8/layout/default"/>
    <dgm:cxn modelId="{581246B2-8D7C-434A-A902-7E717CB09E88}" type="presParOf" srcId="{604D63E5-FAB9-43D5-A724-8D131AE00987}" destId="{65E130FA-3C45-4BB7-8206-555C7365BECD}" srcOrd="0" destOrd="0" presId="urn:microsoft.com/office/officeart/2005/8/layout/default"/>
    <dgm:cxn modelId="{F50B151F-C7D4-42B9-8CA1-DC79C558C93A}" type="presParOf" srcId="{604D63E5-FAB9-43D5-A724-8D131AE00987}" destId="{A7ECC774-0737-49FB-936B-DE56FCAE9E3D}" srcOrd="1" destOrd="0" presId="urn:microsoft.com/office/officeart/2005/8/layout/default"/>
    <dgm:cxn modelId="{A70211AF-ED44-4F52-869E-E0FB740B85E5}" type="presParOf" srcId="{604D63E5-FAB9-43D5-A724-8D131AE00987}" destId="{FF6EB87E-92B4-42D1-8E5C-22D44B73A2EB}" srcOrd="2" destOrd="0" presId="urn:microsoft.com/office/officeart/2005/8/layout/default"/>
    <dgm:cxn modelId="{11763C42-8ED6-4FA6-B75C-22127FF73723}" type="presParOf" srcId="{604D63E5-FAB9-43D5-A724-8D131AE00987}" destId="{335EDD05-002B-4209-A009-FFA654F88566}" srcOrd="3" destOrd="0" presId="urn:microsoft.com/office/officeart/2005/8/layout/default"/>
    <dgm:cxn modelId="{8E892911-4BC0-4C19-BCFD-C980855216E4}" type="presParOf" srcId="{604D63E5-FAB9-43D5-A724-8D131AE00987}" destId="{D32D627C-917F-4788-B6EF-A25680864752}" srcOrd="4" destOrd="0" presId="urn:microsoft.com/office/officeart/2005/8/layout/default"/>
    <dgm:cxn modelId="{17EA6600-3E51-4522-8F04-1E33BEB8AFCC}" type="presParOf" srcId="{604D63E5-FAB9-43D5-A724-8D131AE00987}" destId="{06173F4E-E77B-466F-8CD3-735DB07354BC}" srcOrd="5" destOrd="0" presId="urn:microsoft.com/office/officeart/2005/8/layout/default"/>
    <dgm:cxn modelId="{91CA963F-9744-45E8-8A10-E1FC30F513C9}" type="presParOf" srcId="{604D63E5-FAB9-43D5-A724-8D131AE00987}" destId="{615CBAF2-2F2E-409C-92EC-3D77CBF75DC9}" srcOrd="6" destOrd="0" presId="urn:microsoft.com/office/officeart/2005/8/layout/default"/>
    <dgm:cxn modelId="{41E37A6B-DC3C-4F9E-99BF-56263B1466D1}" type="presParOf" srcId="{604D63E5-FAB9-43D5-A724-8D131AE00987}" destId="{1ED4B043-F709-4479-9BE5-C5412FD796BB}" srcOrd="7" destOrd="0" presId="urn:microsoft.com/office/officeart/2005/8/layout/default"/>
    <dgm:cxn modelId="{9E930807-B7C5-45D3-8F55-A689F649A959}" type="presParOf" srcId="{604D63E5-FAB9-43D5-A724-8D131AE00987}" destId="{9611E07A-9879-462F-BB02-D972A96A8E05}" srcOrd="8" destOrd="0" presId="urn:microsoft.com/office/officeart/2005/8/layout/default"/>
    <dgm:cxn modelId="{03CD543C-DBA5-460F-AC29-C6D2418BEF46}" type="presParOf" srcId="{604D63E5-FAB9-43D5-A724-8D131AE00987}" destId="{E1DB6763-6A16-403E-8322-C1F5FD2845D1}" srcOrd="9" destOrd="0" presId="urn:microsoft.com/office/officeart/2005/8/layout/default"/>
    <dgm:cxn modelId="{38D7DD86-1C33-4855-BF67-81ED32D47A1A}" type="presParOf" srcId="{604D63E5-FAB9-43D5-A724-8D131AE00987}" destId="{91AFCD95-B4F6-4CCE-8B2C-280268D70238}" srcOrd="10" destOrd="0" presId="urn:microsoft.com/office/officeart/2005/8/layout/default"/>
    <dgm:cxn modelId="{A9FA5367-2464-4809-9845-8B60B99D229A}" type="presParOf" srcId="{604D63E5-FAB9-43D5-A724-8D131AE00987}" destId="{F9245DE1-DD05-4C31-900A-DC7D12775DB8}" srcOrd="11" destOrd="0" presId="urn:microsoft.com/office/officeart/2005/8/layout/default"/>
    <dgm:cxn modelId="{F5449CBF-24C7-4DAF-A52F-679B9382A9FB}" type="presParOf" srcId="{604D63E5-FAB9-43D5-A724-8D131AE00987}" destId="{06E3A3E4-C004-4175-AC50-6AABADC24B35}" srcOrd="12" destOrd="0" presId="urn:microsoft.com/office/officeart/2005/8/layout/default"/>
    <dgm:cxn modelId="{81B2DFF3-9722-432A-BF26-92B9D1FE462E}" type="presParOf" srcId="{604D63E5-FAB9-43D5-A724-8D131AE00987}" destId="{20958569-959C-42D1-935F-E5FC11733CDE}" srcOrd="13" destOrd="0" presId="urn:microsoft.com/office/officeart/2005/8/layout/default"/>
    <dgm:cxn modelId="{BFADB5E1-3DEE-45C5-8260-443EDA3EEF34}" type="presParOf" srcId="{604D63E5-FAB9-43D5-A724-8D131AE00987}" destId="{5EF5B6AA-D345-4883-8ECB-F902FF3E6B0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63559E3-D384-4462-8D12-6DA76939E1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4B6922E-3942-4495-A3C4-B74D3E9D60F2}">
      <dgm:prSet/>
      <dgm:spPr>
        <a:solidFill>
          <a:srgbClr val="00B050"/>
        </a:solidFill>
      </dgm:spPr>
      <dgm:t>
        <a:bodyPr/>
        <a:lstStyle/>
        <a:p>
          <a:r>
            <a:rPr lang="en-IN" dirty="0"/>
            <a:t>What are those patterns??</a:t>
          </a:r>
        </a:p>
      </dgm:t>
    </dgm:pt>
    <dgm:pt modelId="{42B8973E-AE65-4B1B-A43F-7CD15D5064B1}" type="parTrans" cxnId="{0CDAC212-FCD0-4258-8886-F4A6B2B1BC82}">
      <dgm:prSet/>
      <dgm:spPr/>
      <dgm:t>
        <a:bodyPr/>
        <a:lstStyle/>
        <a:p>
          <a:endParaRPr lang="en-IN"/>
        </a:p>
      </dgm:t>
    </dgm:pt>
    <dgm:pt modelId="{823077C8-49B9-464D-A365-8E0F5EF9F2B3}" type="sibTrans" cxnId="{0CDAC212-FCD0-4258-8886-F4A6B2B1BC82}">
      <dgm:prSet/>
      <dgm:spPr/>
      <dgm:t>
        <a:bodyPr/>
        <a:lstStyle/>
        <a:p>
          <a:endParaRPr lang="en-IN"/>
        </a:p>
      </dgm:t>
    </dgm:pt>
    <dgm:pt modelId="{5EF724DD-6046-40F2-9BEF-C4EC5DF200A3}" type="pres">
      <dgm:prSet presAssocID="{A63559E3-D384-4462-8D12-6DA76939E1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8639D4-238F-4697-AD75-C651BAA3C270}" type="pres">
      <dgm:prSet presAssocID="{04B6922E-3942-4495-A3C4-B74D3E9D60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8F04F0-5263-4238-A466-17A002C9A98E}" type="presOf" srcId="{04B6922E-3942-4495-A3C4-B74D3E9D60F2}" destId="{318639D4-238F-4697-AD75-C651BAA3C270}" srcOrd="0" destOrd="0" presId="urn:microsoft.com/office/officeart/2005/8/layout/vList2"/>
    <dgm:cxn modelId="{208C6AC5-9124-43A6-A599-B32374A44A64}" type="presOf" srcId="{A63559E3-D384-4462-8D12-6DA76939E194}" destId="{5EF724DD-6046-40F2-9BEF-C4EC5DF200A3}" srcOrd="0" destOrd="0" presId="urn:microsoft.com/office/officeart/2005/8/layout/vList2"/>
    <dgm:cxn modelId="{0CDAC212-FCD0-4258-8886-F4A6B2B1BC82}" srcId="{A63559E3-D384-4462-8D12-6DA76939E194}" destId="{04B6922E-3942-4495-A3C4-B74D3E9D60F2}" srcOrd="0" destOrd="0" parTransId="{42B8973E-AE65-4B1B-A43F-7CD15D5064B1}" sibTransId="{823077C8-49B9-464D-A365-8E0F5EF9F2B3}"/>
    <dgm:cxn modelId="{626EF5AA-4F84-4660-BC90-6C0D23931F6E}" type="presParOf" srcId="{5EF724DD-6046-40F2-9BEF-C4EC5DF200A3}" destId="{318639D4-238F-4697-AD75-C651BAA3C2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A43E0FD-3602-4E0F-BFFB-7DD29C5E0E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15C146A1-D8D7-43AC-B6B7-BEBCFBF9DE85}">
      <dgm:prSet/>
      <dgm:spPr/>
      <dgm:t>
        <a:bodyPr/>
        <a:lstStyle/>
        <a:p>
          <a:r>
            <a:rPr lang="en-IN" dirty="0"/>
            <a:t>Decomposition </a:t>
          </a:r>
        </a:p>
      </dgm:t>
    </dgm:pt>
    <dgm:pt modelId="{E1A2CECC-16CF-461D-90B0-9D032F4F9A32}" type="parTrans" cxnId="{09FC5814-B33E-4E3A-A8BB-3A581EF99DE9}">
      <dgm:prSet/>
      <dgm:spPr/>
      <dgm:t>
        <a:bodyPr/>
        <a:lstStyle/>
        <a:p>
          <a:endParaRPr lang="en-IN"/>
        </a:p>
      </dgm:t>
    </dgm:pt>
    <dgm:pt modelId="{81D1F574-893D-4F97-9716-084FC3A1D901}" type="sibTrans" cxnId="{09FC5814-B33E-4E3A-A8BB-3A581EF99DE9}">
      <dgm:prSet/>
      <dgm:spPr/>
      <dgm:t>
        <a:bodyPr/>
        <a:lstStyle/>
        <a:p>
          <a:endParaRPr lang="en-IN"/>
        </a:p>
      </dgm:t>
    </dgm:pt>
    <dgm:pt modelId="{8EEBD188-549B-4ECA-A6B1-45422DF0297D}">
      <dgm:prSet/>
      <dgm:spPr/>
      <dgm:t>
        <a:bodyPr/>
        <a:lstStyle/>
        <a:p>
          <a:r>
            <a:rPr lang="en-IN" dirty="0"/>
            <a:t>Database</a:t>
          </a:r>
        </a:p>
      </dgm:t>
    </dgm:pt>
    <dgm:pt modelId="{0E37F503-D754-4951-BAB7-CE5E73BA5FCA}" type="parTrans" cxnId="{CF30AB44-6A8C-43C1-8FFE-9A8C2A55D484}">
      <dgm:prSet/>
      <dgm:spPr/>
      <dgm:t>
        <a:bodyPr/>
        <a:lstStyle/>
        <a:p>
          <a:endParaRPr lang="en-IN"/>
        </a:p>
      </dgm:t>
    </dgm:pt>
    <dgm:pt modelId="{833C89BD-5226-4098-8CD1-43F872B7E58E}" type="sibTrans" cxnId="{CF30AB44-6A8C-43C1-8FFE-9A8C2A55D484}">
      <dgm:prSet/>
      <dgm:spPr/>
      <dgm:t>
        <a:bodyPr/>
        <a:lstStyle/>
        <a:p>
          <a:endParaRPr lang="en-IN"/>
        </a:p>
      </dgm:t>
    </dgm:pt>
    <dgm:pt modelId="{E12C0F0A-826D-4FDD-8FA9-D7E3FCD4088D}">
      <dgm:prSet/>
      <dgm:spPr/>
      <dgm:t>
        <a:bodyPr/>
        <a:lstStyle/>
        <a:p>
          <a:r>
            <a:rPr lang="en-IN" dirty="0" smtClean="0"/>
            <a:t>Resiliency</a:t>
          </a:r>
          <a:endParaRPr lang="en-IN" dirty="0"/>
        </a:p>
      </dgm:t>
    </dgm:pt>
    <dgm:pt modelId="{E0EBCD46-655F-40B5-BAE8-E1D59857FE96}" type="parTrans" cxnId="{4CE0CC4A-0D33-4398-8787-47390C4D57DD}">
      <dgm:prSet/>
      <dgm:spPr/>
      <dgm:t>
        <a:bodyPr/>
        <a:lstStyle/>
        <a:p>
          <a:endParaRPr lang="en-IN"/>
        </a:p>
      </dgm:t>
    </dgm:pt>
    <dgm:pt modelId="{96949367-903F-4515-8FA7-DA3526299129}" type="sibTrans" cxnId="{4CE0CC4A-0D33-4398-8787-47390C4D57DD}">
      <dgm:prSet/>
      <dgm:spPr/>
      <dgm:t>
        <a:bodyPr/>
        <a:lstStyle/>
        <a:p>
          <a:endParaRPr lang="en-IN"/>
        </a:p>
      </dgm:t>
    </dgm:pt>
    <dgm:pt modelId="{4C121125-8A4E-4EA7-BAC9-667DB1F2ADCC}">
      <dgm:prSet/>
      <dgm:spPr/>
      <dgm:t>
        <a:bodyPr/>
        <a:lstStyle/>
        <a:p>
          <a:r>
            <a:rPr lang="en-IN" dirty="0"/>
            <a:t>Integration</a:t>
          </a:r>
        </a:p>
      </dgm:t>
    </dgm:pt>
    <dgm:pt modelId="{F782FD2B-1A80-47E2-A444-1CE2330528B3}" type="parTrans" cxnId="{517AEEA5-006F-4657-B4C8-E40DC8294F7D}">
      <dgm:prSet/>
      <dgm:spPr/>
      <dgm:t>
        <a:bodyPr/>
        <a:lstStyle/>
        <a:p>
          <a:endParaRPr lang="en-IN"/>
        </a:p>
      </dgm:t>
    </dgm:pt>
    <dgm:pt modelId="{FCBEBE25-CFD4-4DAD-AF47-3189F1919BD2}" type="sibTrans" cxnId="{517AEEA5-006F-4657-B4C8-E40DC8294F7D}">
      <dgm:prSet/>
      <dgm:spPr/>
      <dgm:t>
        <a:bodyPr/>
        <a:lstStyle/>
        <a:p>
          <a:endParaRPr lang="en-IN"/>
        </a:p>
      </dgm:t>
    </dgm:pt>
    <dgm:pt modelId="{5C657523-E575-4E75-8484-39B976306B5D}">
      <dgm:prSet/>
      <dgm:spPr/>
      <dgm:t>
        <a:bodyPr/>
        <a:lstStyle/>
        <a:p>
          <a:r>
            <a:rPr lang="en-IN"/>
            <a:t>Observability</a:t>
          </a:r>
        </a:p>
      </dgm:t>
    </dgm:pt>
    <dgm:pt modelId="{104E6E7B-1297-4B05-967B-01127F510F93}" type="parTrans" cxnId="{28A49F2B-BA9A-4DD8-BF7D-AA9AB4321B85}">
      <dgm:prSet/>
      <dgm:spPr/>
      <dgm:t>
        <a:bodyPr/>
        <a:lstStyle/>
        <a:p>
          <a:endParaRPr lang="en-IN"/>
        </a:p>
      </dgm:t>
    </dgm:pt>
    <dgm:pt modelId="{9D1A0556-821E-4D5D-83F8-C85EEB5B66A3}" type="sibTrans" cxnId="{28A49F2B-BA9A-4DD8-BF7D-AA9AB4321B85}">
      <dgm:prSet/>
      <dgm:spPr/>
      <dgm:t>
        <a:bodyPr/>
        <a:lstStyle/>
        <a:p>
          <a:endParaRPr lang="en-IN"/>
        </a:p>
      </dgm:t>
    </dgm:pt>
    <dgm:pt modelId="{AD98E458-572C-48E3-8796-D125080D9556}">
      <dgm:prSet/>
      <dgm:spPr/>
      <dgm:t>
        <a:bodyPr/>
        <a:lstStyle/>
        <a:p>
          <a:r>
            <a:rPr lang="en-IN" dirty="0"/>
            <a:t>Cross-cutting concern</a:t>
          </a:r>
        </a:p>
      </dgm:t>
    </dgm:pt>
    <dgm:pt modelId="{7ED3C68B-2E51-493C-BD65-F2C22D3C2EF4}" type="parTrans" cxnId="{3D12B862-D203-4F30-ADE5-A57D4B09D2DA}">
      <dgm:prSet/>
      <dgm:spPr/>
      <dgm:t>
        <a:bodyPr/>
        <a:lstStyle/>
        <a:p>
          <a:endParaRPr lang="en-IN"/>
        </a:p>
      </dgm:t>
    </dgm:pt>
    <dgm:pt modelId="{3D9B005C-8864-48AC-8A19-EC9556467897}" type="sibTrans" cxnId="{3D12B862-D203-4F30-ADE5-A57D4B09D2DA}">
      <dgm:prSet/>
      <dgm:spPr/>
      <dgm:t>
        <a:bodyPr/>
        <a:lstStyle/>
        <a:p>
          <a:endParaRPr lang="en-IN"/>
        </a:p>
      </dgm:t>
    </dgm:pt>
    <dgm:pt modelId="{8DC74814-1F42-466D-BB91-E0955C326B96}">
      <dgm:prSet/>
      <dgm:spPr/>
      <dgm:t>
        <a:bodyPr/>
        <a:lstStyle/>
        <a:p>
          <a:r>
            <a:rPr lang="en-IN" dirty="0" smtClean="0"/>
            <a:t>Event Driven</a:t>
          </a:r>
          <a:endParaRPr lang="en-IN" dirty="0"/>
        </a:p>
      </dgm:t>
    </dgm:pt>
    <dgm:pt modelId="{F3A58F44-25FE-463E-BF65-7C8E26A81DE1}" type="parTrans" cxnId="{AE671962-934B-4614-AAD7-35F0B091D219}">
      <dgm:prSet/>
      <dgm:spPr/>
      <dgm:t>
        <a:bodyPr/>
        <a:lstStyle/>
        <a:p>
          <a:endParaRPr lang="en-IN"/>
        </a:p>
      </dgm:t>
    </dgm:pt>
    <dgm:pt modelId="{40AD2FF7-D8E8-49DF-A3A8-D1977A664870}" type="sibTrans" cxnId="{AE671962-934B-4614-AAD7-35F0B091D219}">
      <dgm:prSet/>
      <dgm:spPr/>
      <dgm:t>
        <a:bodyPr/>
        <a:lstStyle/>
        <a:p>
          <a:endParaRPr lang="en-IN"/>
        </a:p>
      </dgm:t>
    </dgm:pt>
    <dgm:pt modelId="{D7AB0711-CAD1-4631-9AB8-BFD4E006A920}" type="pres">
      <dgm:prSet presAssocID="{4A43E0FD-3602-4E0F-BFFB-7DD29C5E0E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E9F618-9E27-47E0-A400-EA8BBAE2F376}" type="pres">
      <dgm:prSet presAssocID="{15C146A1-D8D7-43AC-B6B7-BEBCFBF9DE8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3BE8E-56D3-461A-B1FF-8A0120B90CAB}" type="pres">
      <dgm:prSet presAssocID="{81D1F574-893D-4F97-9716-084FC3A1D901}" presName="sibTrans" presStyleCnt="0"/>
      <dgm:spPr/>
    </dgm:pt>
    <dgm:pt modelId="{4F38FD98-54C3-4FF7-990C-239584A81925}" type="pres">
      <dgm:prSet presAssocID="{8EEBD188-549B-4ECA-A6B1-45422DF0297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B15ABE-306E-41C0-ABA8-E6D7D74CA293}" type="pres">
      <dgm:prSet presAssocID="{833C89BD-5226-4098-8CD1-43F872B7E58E}" presName="sibTrans" presStyleCnt="0"/>
      <dgm:spPr/>
    </dgm:pt>
    <dgm:pt modelId="{7C5FAA93-D1FE-4E6C-9FDA-1BCF36EFBDBA}" type="pres">
      <dgm:prSet presAssocID="{E12C0F0A-826D-4FDD-8FA9-D7E3FCD4088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3A6BC-FA2E-40E5-A322-1ECF7F87A038}" type="pres">
      <dgm:prSet presAssocID="{96949367-903F-4515-8FA7-DA3526299129}" presName="sibTrans" presStyleCnt="0"/>
      <dgm:spPr/>
    </dgm:pt>
    <dgm:pt modelId="{8FBC966D-5245-4F04-9BB6-429DE3C3DE45}" type="pres">
      <dgm:prSet presAssocID="{4C121125-8A4E-4EA7-BAC9-667DB1F2ADC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36C110-4318-4B1B-B12B-07A29EE59659}" type="pres">
      <dgm:prSet presAssocID="{FCBEBE25-CFD4-4DAD-AF47-3189F1919BD2}" presName="sibTrans" presStyleCnt="0"/>
      <dgm:spPr/>
    </dgm:pt>
    <dgm:pt modelId="{A2718B8E-E9C9-47CB-887C-1719DE0AB013}" type="pres">
      <dgm:prSet presAssocID="{8DC74814-1F42-466D-BB91-E0955C326B9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ADA924-1C8B-4402-94D0-42F2DCBE4EC0}" type="pres">
      <dgm:prSet presAssocID="{40AD2FF7-D8E8-49DF-A3A8-D1977A664870}" presName="sibTrans" presStyleCnt="0"/>
      <dgm:spPr/>
    </dgm:pt>
    <dgm:pt modelId="{335F47D7-BF6E-47A3-A9B7-32C355B036B4}" type="pres">
      <dgm:prSet presAssocID="{5C657523-E575-4E75-8484-39B976306B5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9FF4CE-89F7-4392-94B7-C6060BCEA40D}" type="pres">
      <dgm:prSet presAssocID="{9D1A0556-821E-4D5D-83F8-C85EEB5B66A3}" presName="sibTrans" presStyleCnt="0"/>
      <dgm:spPr/>
    </dgm:pt>
    <dgm:pt modelId="{EC6853C3-C778-422E-AC5E-5B1705C58BA5}" type="pres">
      <dgm:prSet presAssocID="{AD98E458-572C-48E3-8796-D125080D955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12B862-D203-4F30-ADE5-A57D4B09D2DA}" srcId="{4A43E0FD-3602-4E0F-BFFB-7DD29C5E0E30}" destId="{AD98E458-572C-48E3-8796-D125080D9556}" srcOrd="6" destOrd="0" parTransId="{7ED3C68B-2E51-493C-BD65-F2C22D3C2EF4}" sibTransId="{3D9B005C-8864-48AC-8A19-EC9556467897}"/>
    <dgm:cxn modelId="{E95112F5-F7D2-4B3B-B9D8-1AB20103F6F3}" type="presOf" srcId="{15C146A1-D8D7-43AC-B6B7-BEBCFBF9DE85}" destId="{9FE9F618-9E27-47E0-A400-EA8BBAE2F376}" srcOrd="0" destOrd="0" presId="urn:microsoft.com/office/officeart/2005/8/layout/default"/>
    <dgm:cxn modelId="{517AEEA5-006F-4657-B4C8-E40DC8294F7D}" srcId="{4A43E0FD-3602-4E0F-BFFB-7DD29C5E0E30}" destId="{4C121125-8A4E-4EA7-BAC9-667DB1F2ADCC}" srcOrd="3" destOrd="0" parTransId="{F782FD2B-1A80-47E2-A444-1CE2330528B3}" sibTransId="{FCBEBE25-CFD4-4DAD-AF47-3189F1919BD2}"/>
    <dgm:cxn modelId="{026F7038-75A0-4A47-B631-3D952ECEF409}" type="presOf" srcId="{4A43E0FD-3602-4E0F-BFFB-7DD29C5E0E30}" destId="{D7AB0711-CAD1-4631-9AB8-BFD4E006A920}" srcOrd="0" destOrd="0" presId="urn:microsoft.com/office/officeart/2005/8/layout/default"/>
    <dgm:cxn modelId="{09FC5814-B33E-4E3A-A8BB-3A581EF99DE9}" srcId="{4A43E0FD-3602-4E0F-BFFB-7DD29C5E0E30}" destId="{15C146A1-D8D7-43AC-B6B7-BEBCFBF9DE85}" srcOrd="0" destOrd="0" parTransId="{E1A2CECC-16CF-461D-90B0-9D032F4F9A32}" sibTransId="{81D1F574-893D-4F97-9716-084FC3A1D901}"/>
    <dgm:cxn modelId="{D0CF8D63-6C8B-4934-BC50-5FA323A1040B}" type="presOf" srcId="{5C657523-E575-4E75-8484-39B976306B5D}" destId="{335F47D7-BF6E-47A3-A9B7-32C355B036B4}" srcOrd="0" destOrd="0" presId="urn:microsoft.com/office/officeart/2005/8/layout/default"/>
    <dgm:cxn modelId="{AE671962-934B-4614-AAD7-35F0B091D219}" srcId="{4A43E0FD-3602-4E0F-BFFB-7DD29C5E0E30}" destId="{8DC74814-1F42-466D-BB91-E0955C326B96}" srcOrd="4" destOrd="0" parTransId="{F3A58F44-25FE-463E-BF65-7C8E26A81DE1}" sibTransId="{40AD2FF7-D8E8-49DF-A3A8-D1977A664870}"/>
    <dgm:cxn modelId="{28A49F2B-BA9A-4DD8-BF7D-AA9AB4321B85}" srcId="{4A43E0FD-3602-4E0F-BFFB-7DD29C5E0E30}" destId="{5C657523-E575-4E75-8484-39B976306B5D}" srcOrd="5" destOrd="0" parTransId="{104E6E7B-1297-4B05-967B-01127F510F93}" sibTransId="{9D1A0556-821E-4D5D-83F8-C85EEB5B66A3}"/>
    <dgm:cxn modelId="{D652FE3D-1C11-4B02-BD64-32241AE0D2C2}" type="presOf" srcId="{8EEBD188-549B-4ECA-A6B1-45422DF0297D}" destId="{4F38FD98-54C3-4FF7-990C-239584A81925}" srcOrd="0" destOrd="0" presId="urn:microsoft.com/office/officeart/2005/8/layout/default"/>
    <dgm:cxn modelId="{6CE208D2-B6B8-48A7-B4E4-DD47F9D48ACB}" type="presOf" srcId="{E12C0F0A-826D-4FDD-8FA9-D7E3FCD4088D}" destId="{7C5FAA93-D1FE-4E6C-9FDA-1BCF36EFBDBA}" srcOrd="0" destOrd="0" presId="urn:microsoft.com/office/officeart/2005/8/layout/default"/>
    <dgm:cxn modelId="{CF30AB44-6A8C-43C1-8FFE-9A8C2A55D484}" srcId="{4A43E0FD-3602-4E0F-BFFB-7DD29C5E0E30}" destId="{8EEBD188-549B-4ECA-A6B1-45422DF0297D}" srcOrd="1" destOrd="0" parTransId="{0E37F503-D754-4951-BAB7-CE5E73BA5FCA}" sibTransId="{833C89BD-5226-4098-8CD1-43F872B7E58E}"/>
    <dgm:cxn modelId="{B5E5A64D-289C-4E4C-A8E4-09D810617904}" type="presOf" srcId="{8DC74814-1F42-466D-BB91-E0955C326B96}" destId="{A2718B8E-E9C9-47CB-887C-1719DE0AB013}" srcOrd="0" destOrd="0" presId="urn:microsoft.com/office/officeart/2005/8/layout/default"/>
    <dgm:cxn modelId="{10309E6F-A200-472D-A89C-137FD702D5D7}" type="presOf" srcId="{AD98E458-572C-48E3-8796-D125080D9556}" destId="{EC6853C3-C778-422E-AC5E-5B1705C58BA5}" srcOrd="0" destOrd="0" presId="urn:microsoft.com/office/officeart/2005/8/layout/default"/>
    <dgm:cxn modelId="{C0914AED-03A1-4833-B67C-5F93F15C7B59}" type="presOf" srcId="{4C121125-8A4E-4EA7-BAC9-667DB1F2ADCC}" destId="{8FBC966D-5245-4F04-9BB6-429DE3C3DE45}" srcOrd="0" destOrd="0" presId="urn:microsoft.com/office/officeart/2005/8/layout/default"/>
    <dgm:cxn modelId="{4CE0CC4A-0D33-4398-8787-47390C4D57DD}" srcId="{4A43E0FD-3602-4E0F-BFFB-7DD29C5E0E30}" destId="{E12C0F0A-826D-4FDD-8FA9-D7E3FCD4088D}" srcOrd="2" destOrd="0" parTransId="{E0EBCD46-655F-40B5-BAE8-E1D59857FE96}" sibTransId="{96949367-903F-4515-8FA7-DA3526299129}"/>
    <dgm:cxn modelId="{8AD96C6F-B468-4008-8430-D509728B0B87}" type="presParOf" srcId="{D7AB0711-CAD1-4631-9AB8-BFD4E006A920}" destId="{9FE9F618-9E27-47E0-A400-EA8BBAE2F376}" srcOrd="0" destOrd="0" presId="urn:microsoft.com/office/officeart/2005/8/layout/default"/>
    <dgm:cxn modelId="{BA692ACC-EFB9-4331-8FB0-F74DAC9A5972}" type="presParOf" srcId="{D7AB0711-CAD1-4631-9AB8-BFD4E006A920}" destId="{C2B3BE8E-56D3-461A-B1FF-8A0120B90CAB}" srcOrd="1" destOrd="0" presId="urn:microsoft.com/office/officeart/2005/8/layout/default"/>
    <dgm:cxn modelId="{85E5DEAA-2F32-4B20-8288-3FB1CB9E3BFE}" type="presParOf" srcId="{D7AB0711-CAD1-4631-9AB8-BFD4E006A920}" destId="{4F38FD98-54C3-4FF7-990C-239584A81925}" srcOrd="2" destOrd="0" presId="urn:microsoft.com/office/officeart/2005/8/layout/default"/>
    <dgm:cxn modelId="{EFB9C1E2-402F-4FC1-BAB3-BED47B0187F6}" type="presParOf" srcId="{D7AB0711-CAD1-4631-9AB8-BFD4E006A920}" destId="{38B15ABE-306E-41C0-ABA8-E6D7D74CA293}" srcOrd="3" destOrd="0" presId="urn:microsoft.com/office/officeart/2005/8/layout/default"/>
    <dgm:cxn modelId="{B6D2AE33-A44C-4685-9496-3082F2C5DDCC}" type="presParOf" srcId="{D7AB0711-CAD1-4631-9AB8-BFD4E006A920}" destId="{7C5FAA93-D1FE-4E6C-9FDA-1BCF36EFBDBA}" srcOrd="4" destOrd="0" presId="urn:microsoft.com/office/officeart/2005/8/layout/default"/>
    <dgm:cxn modelId="{6EF0D724-AC88-469C-B78B-D5A388D64233}" type="presParOf" srcId="{D7AB0711-CAD1-4631-9AB8-BFD4E006A920}" destId="{8513A6BC-FA2E-40E5-A322-1ECF7F87A038}" srcOrd="5" destOrd="0" presId="urn:microsoft.com/office/officeart/2005/8/layout/default"/>
    <dgm:cxn modelId="{C4300680-B7B5-4E3D-A85A-5011423F458D}" type="presParOf" srcId="{D7AB0711-CAD1-4631-9AB8-BFD4E006A920}" destId="{8FBC966D-5245-4F04-9BB6-429DE3C3DE45}" srcOrd="6" destOrd="0" presId="urn:microsoft.com/office/officeart/2005/8/layout/default"/>
    <dgm:cxn modelId="{FE62760F-72D3-4443-9B0C-517379F41D67}" type="presParOf" srcId="{D7AB0711-CAD1-4631-9AB8-BFD4E006A920}" destId="{9236C110-4318-4B1B-B12B-07A29EE59659}" srcOrd="7" destOrd="0" presId="urn:microsoft.com/office/officeart/2005/8/layout/default"/>
    <dgm:cxn modelId="{6B7E43CD-9EF6-468F-B7BC-706D537E7C40}" type="presParOf" srcId="{D7AB0711-CAD1-4631-9AB8-BFD4E006A920}" destId="{A2718B8E-E9C9-47CB-887C-1719DE0AB013}" srcOrd="8" destOrd="0" presId="urn:microsoft.com/office/officeart/2005/8/layout/default"/>
    <dgm:cxn modelId="{4E90C34F-7EFF-481D-BC1E-0B8441D1E13A}" type="presParOf" srcId="{D7AB0711-CAD1-4631-9AB8-BFD4E006A920}" destId="{E5ADA924-1C8B-4402-94D0-42F2DCBE4EC0}" srcOrd="9" destOrd="0" presId="urn:microsoft.com/office/officeart/2005/8/layout/default"/>
    <dgm:cxn modelId="{0CAA42E6-EAD4-44D8-8E54-32DFC32B5FC4}" type="presParOf" srcId="{D7AB0711-CAD1-4631-9AB8-BFD4E006A920}" destId="{335F47D7-BF6E-47A3-A9B7-32C355B036B4}" srcOrd="10" destOrd="0" presId="urn:microsoft.com/office/officeart/2005/8/layout/default"/>
    <dgm:cxn modelId="{92B07229-7729-41EE-BBF8-59FCA9A46584}" type="presParOf" srcId="{D7AB0711-CAD1-4631-9AB8-BFD4E006A920}" destId="{019FF4CE-89F7-4392-94B7-C6060BCEA40D}" srcOrd="11" destOrd="0" presId="urn:microsoft.com/office/officeart/2005/8/layout/default"/>
    <dgm:cxn modelId="{CAE735BF-13E8-4A23-BAC4-2DD6970E580F}" type="presParOf" srcId="{D7AB0711-CAD1-4631-9AB8-BFD4E006A920}" destId="{EC6853C3-C778-422E-AC5E-5B1705C58BA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3B92D4-3F1F-4A9A-A17A-515D1CBC107C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en-IN"/>
        </a:p>
      </dgm:t>
    </dgm:pt>
    <dgm:pt modelId="{B37A8CB7-622E-4D1B-921E-352D168A4264}">
      <dgm:prSet/>
      <dgm:spPr/>
      <dgm:t>
        <a:bodyPr/>
        <a:lstStyle/>
        <a:p>
          <a:r>
            <a:rPr lang="en-IN"/>
            <a:t>Simple testing</a:t>
          </a:r>
        </a:p>
      </dgm:t>
    </dgm:pt>
    <dgm:pt modelId="{3D389ACB-5D7E-4386-B3AA-04D98A476026}" type="parTrans" cxnId="{4C8DD215-3D53-4DF0-9A34-08AD8997D7C0}">
      <dgm:prSet/>
      <dgm:spPr/>
      <dgm:t>
        <a:bodyPr/>
        <a:lstStyle/>
        <a:p>
          <a:endParaRPr lang="en-IN"/>
        </a:p>
      </dgm:t>
    </dgm:pt>
    <dgm:pt modelId="{ADD9EE20-3DF9-44C0-97D2-88673050B0A5}" type="sibTrans" cxnId="{4C8DD215-3D53-4DF0-9A34-08AD8997D7C0}">
      <dgm:prSet/>
      <dgm:spPr/>
      <dgm:t>
        <a:bodyPr/>
        <a:lstStyle/>
        <a:p>
          <a:endParaRPr lang="en-IN"/>
        </a:p>
      </dgm:t>
    </dgm:pt>
    <dgm:pt modelId="{49B5A0DD-0055-49F3-A80C-3E840E6D6CD2}">
      <dgm:prSet/>
      <dgm:spPr/>
      <dgm:t>
        <a:bodyPr/>
        <a:lstStyle/>
        <a:p>
          <a:r>
            <a:rPr lang="en-IN"/>
            <a:t>Quick deployment</a:t>
          </a:r>
        </a:p>
      </dgm:t>
    </dgm:pt>
    <dgm:pt modelId="{520BA785-EED6-40EF-9A46-05DA175C4F60}" type="parTrans" cxnId="{D0FA9428-D878-47B3-8D61-52B3335C3D78}">
      <dgm:prSet/>
      <dgm:spPr/>
      <dgm:t>
        <a:bodyPr/>
        <a:lstStyle/>
        <a:p>
          <a:endParaRPr lang="en-IN"/>
        </a:p>
      </dgm:t>
    </dgm:pt>
    <dgm:pt modelId="{935F0601-5649-4071-8CB5-9E59A33F2683}" type="sibTrans" cxnId="{D0FA9428-D878-47B3-8D61-52B3335C3D78}">
      <dgm:prSet/>
      <dgm:spPr/>
      <dgm:t>
        <a:bodyPr/>
        <a:lstStyle/>
        <a:p>
          <a:endParaRPr lang="en-IN"/>
        </a:p>
      </dgm:t>
    </dgm:pt>
    <dgm:pt modelId="{0316E72D-B8EB-448E-B5D4-C1DAE0033F56}">
      <dgm:prSet/>
      <dgm:spPr/>
      <dgm:t>
        <a:bodyPr/>
        <a:lstStyle/>
        <a:p>
          <a:r>
            <a:rPr lang="en-IN" dirty="0"/>
            <a:t>Easy to develop</a:t>
          </a:r>
        </a:p>
      </dgm:t>
    </dgm:pt>
    <dgm:pt modelId="{10241B28-E3C1-44CC-A02C-0C2D52D317C5}" type="sibTrans" cxnId="{DC916BBD-0828-4C72-B7CC-EF5FA4CF9AE1}">
      <dgm:prSet/>
      <dgm:spPr/>
      <dgm:t>
        <a:bodyPr/>
        <a:lstStyle/>
        <a:p>
          <a:endParaRPr lang="en-IN"/>
        </a:p>
      </dgm:t>
    </dgm:pt>
    <dgm:pt modelId="{A6089625-2E9C-43A4-8717-E597597AE7B5}" type="parTrans" cxnId="{DC916BBD-0828-4C72-B7CC-EF5FA4CF9AE1}">
      <dgm:prSet/>
      <dgm:spPr/>
      <dgm:t>
        <a:bodyPr/>
        <a:lstStyle/>
        <a:p>
          <a:endParaRPr lang="en-IN"/>
        </a:p>
      </dgm:t>
    </dgm:pt>
    <dgm:pt modelId="{ECE6B9FE-0645-447C-B761-D70D80CF5EB9}" type="pres">
      <dgm:prSet presAssocID="{F63B92D4-3F1F-4A9A-A17A-515D1CBC10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72E4AC-C4D0-42DD-B01E-C8EF960B6EA5}" type="pres">
      <dgm:prSet presAssocID="{0316E72D-B8EB-448E-B5D4-C1DAE0033F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FCF2F-AC2C-49A0-8EB0-8C4D6DF72DB3}" type="pres">
      <dgm:prSet presAssocID="{10241B28-E3C1-44CC-A02C-0C2D52D317C5}" presName="spacer" presStyleCnt="0"/>
      <dgm:spPr/>
    </dgm:pt>
    <dgm:pt modelId="{905F97BC-B0F0-49FC-8F4D-AD96B28BA2C0}" type="pres">
      <dgm:prSet presAssocID="{B37A8CB7-622E-4D1B-921E-352D168A426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6B7344-D837-49B2-A0DD-48A074766519}" type="pres">
      <dgm:prSet presAssocID="{ADD9EE20-3DF9-44C0-97D2-88673050B0A5}" presName="spacer" presStyleCnt="0"/>
      <dgm:spPr/>
    </dgm:pt>
    <dgm:pt modelId="{C0B875A3-4EB3-4040-88AB-3F6756544F3B}" type="pres">
      <dgm:prSet presAssocID="{49B5A0DD-0055-49F3-A80C-3E840E6D6CD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916BBD-0828-4C72-B7CC-EF5FA4CF9AE1}" srcId="{F63B92D4-3F1F-4A9A-A17A-515D1CBC107C}" destId="{0316E72D-B8EB-448E-B5D4-C1DAE0033F56}" srcOrd="0" destOrd="0" parTransId="{A6089625-2E9C-43A4-8717-E597597AE7B5}" sibTransId="{10241B28-E3C1-44CC-A02C-0C2D52D317C5}"/>
    <dgm:cxn modelId="{4C8DD215-3D53-4DF0-9A34-08AD8997D7C0}" srcId="{F63B92D4-3F1F-4A9A-A17A-515D1CBC107C}" destId="{B37A8CB7-622E-4D1B-921E-352D168A4264}" srcOrd="1" destOrd="0" parTransId="{3D389ACB-5D7E-4386-B3AA-04D98A476026}" sibTransId="{ADD9EE20-3DF9-44C0-97D2-88673050B0A5}"/>
    <dgm:cxn modelId="{3DD4BCDD-5E47-4B6A-AEE5-FC790E57B9EE}" type="presOf" srcId="{0316E72D-B8EB-448E-B5D4-C1DAE0033F56}" destId="{A472E4AC-C4D0-42DD-B01E-C8EF960B6EA5}" srcOrd="0" destOrd="0" presId="urn:microsoft.com/office/officeart/2005/8/layout/vList2"/>
    <dgm:cxn modelId="{3223D917-4B51-4F36-8544-4E5271563C6D}" type="presOf" srcId="{F63B92D4-3F1F-4A9A-A17A-515D1CBC107C}" destId="{ECE6B9FE-0645-447C-B761-D70D80CF5EB9}" srcOrd="0" destOrd="0" presId="urn:microsoft.com/office/officeart/2005/8/layout/vList2"/>
    <dgm:cxn modelId="{D0FA9428-D878-47B3-8D61-52B3335C3D78}" srcId="{F63B92D4-3F1F-4A9A-A17A-515D1CBC107C}" destId="{49B5A0DD-0055-49F3-A80C-3E840E6D6CD2}" srcOrd="2" destOrd="0" parTransId="{520BA785-EED6-40EF-9A46-05DA175C4F60}" sibTransId="{935F0601-5649-4071-8CB5-9E59A33F2683}"/>
    <dgm:cxn modelId="{A714715E-847C-4841-BEE6-E17EBD729997}" type="presOf" srcId="{49B5A0DD-0055-49F3-A80C-3E840E6D6CD2}" destId="{C0B875A3-4EB3-4040-88AB-3F6756544F3B}" srcOrd="0" destOrd="0" presId="urn:microsoft.com/office/officeart/2005/8/layout/vList2"/>
    <dgm:cxn modelId="{A3CFA75A-6DD7-403C-8E7C-3557DB94A58A}" type="presOf" srcId="{B37A8CB7-622E-4D1B-921E-352D168A4264}" destId="{905F97BC-B0F0-49FC-8F4D-AD96B28BA2C0}" srcOrd="0" destOrd="0" presId="urn:microsoft.com/office/officeart/2005/8/layout/vList2"/>
    <dgm:cxn modelId="{01FFFF6D-7FB1-40DD-B5A5-DF745CB02C2D}" type="presParOf" srcId="{ECE6B9FE-0645-447C-B761-D70D80CF5EB9}" destId="{A472E4AC-C4D0-42DD-B01E-C8EF960B6EA5}" srcOrd="0" destOrd="0" presId="urn:microsoft.com/office/officeart/2005/8/layout/vList2"/>
    <dgm:cxn modelId="{6CE159DF-DBAD-48AD-B6ED-421416E90BE1}" type="presParOf" srcId="{ECE6B9FE-0645-447C-B761-D70D80CF5EB9}" destId="{134FCF2F-AC2C-49A0-8EB0-8C4D6DF72DB3}" srcOrd="1" destOrd="0" presId="urn:microsoft.com/office/officeart/2005/8/layout/vList2"/>
    <dgm:cxn modelId="{A34BFBE1-C987-41AF-9955-DCB509816DDD}" type="presParOf" srcId="{ECE6B9FE-0645-447C-B761-D70D80CF5EB9}" destId="{905F97BC-B0F0-49FC-8F4D-AD96B28BA2C0}" srcOrd="2" destOrd="0" presId="urn:microsoft.com/office/officeart/2005/8/layout/vList2"/>
    <dgm:cxn modelId="{8B9F2B25-1DB0-496F-8809-9421F00DDCED}" type="presParOf" srcId="{ECE6B9FE-0645-447C-B761-D70D80CF5EB9}" destId="{1B6B7344-D837-49B2-A0DD-48A074766519}" srcOrd="3" destOrd="0" presId="urn:microsoft.com/office/officeart/2005/8/layout/vList2"/>
    <dgm:cxn modelId="{43B9BC93-EAB7-4562-93B6-4522B710EA1B}" type="presParOf" srcId="{ECE6B9FE-0645-447C-B761-D70D80CF5EB9}" destId="{C0B875A3-4EB3-4040-88AB-3F6756544F3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3B92D4-3F1F-4A9A-A17A-515D1CBC107C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en-IN"/>
        </a:p>
      </dgm:t>
    </dgm:pt>
    <dgm:pt modelId="{CB7E1BFC-D129-469A-A77F-FFE7F322A059}">
      <dgm:prSet/>
      <dgm:spPr/>
      <dgm:t>
        <a:bodyPr/>
        <a:lstStyle/>
        <a:p>
          <a:r>
            <a:rPr lang="en-IN" dirty="0"/>
            <a:t>Easy to scale by having multiple copy of same application(horizontal scaling)</a:t>
          </a:r>
        </a:p>
      </dgm:t>
    </dgm:pt>
    <dgm:pt modelId="{5027C309-C5B8-468A-8695-1374B3A25E90}" type="parTrans" cxnId="{E3B390F0-E28B-4F68-9EE3-8853D2CC9E1F}">
      <dgm:prSet/>
      <dgm:spPr/>
      <dgm:t>
        <a:bodyPr/>
        <a:lstStyle/>
        <a:p>
          <a:endParaRPr lang="en-IN"/>
        </a:p>
      </dgm:t>
    </dgm:pt>
    <dgm:pt modelId="{FA377EB8-4C4D-46DD-9E9C-6578D5D053E5}" type="sibTrans" cxnId="{E3B390F0-E28B-4F68-9EE3-8853D2CC9E1F}">
      <dgm:prSet/>
      <dgm:spPr/>
      <dgm:t>
        <a:bodyPr/>
        <a:lstStyle/>
        <a:p>
          <a:endParaRPr lang="en-IN"/>
        </a:p>
      </dgm:t>
    </dgm:pt>
    <dgm:pt modelId="{EE55A12E-0688-45D9-8B06-E4D22D7D8C13}">
      <dgm:prSet/>
      <dgm:spPr/>
      <dgm:t>
        <a:bodyPr/>
        <a:lstStyle/>
        <a:p>
          <a:r>
            <a:rPr lang="en-IN"/>
            <a:t>Less technicality</a:t>
          </a:r>
        </a:p>
      </dgm:t>
    </dgm:pt>
    <dgm:pt modelId="{1203E1E3-2F79-4EDE-B60D-2BCE7E6D6532}" type="parTrans" cxnId="{F7CE3763-AC8D-4739-95A1-AE7B3BF32FDB}">
      <dgm:prSet/>
      <dgm:spPr/>
      <dgm:t>
        <a:bodyPr/>
        <a:lstStyle/>
        <a:p>
          <a:endParaRPr lang="en-IN"/>
        </a:p>
      </dgm:t>
    </dgm:pt>
    <dgm:pt modelId="{E9AC9D87-2D43-4375-8D89-2F381A30B982}" type="sibTrans" cxnId="{F7CE3763-AC8D-4739-95A1-AE7B3BF32FDB}">
      <dgm:prSet/>
      <dgm:spPr/>
      <dgm:t>
        <a:bodyPr/>
        <a:lstStyle/>
        <a:p>
          <a:endParaRPr lang="en-IN"/>
        </a:p>
      </dgm:t>
    </dgm:pt>
    <dgm:pt modelId="{CEE4FBE4-E791-48ED-8DD5-ECB0C2CA1910}">
      <dgm:prSet/>
      <dgm:spPr/>
      <dgm:t>
        <a:bodyPr/>
        <a:lstStyle/>
        <a:p>
          <a:r>
            <a:rPr lang="en-IN"/>
            <a:t>Better for small scale apps</a:t>
          </a:r>
        </a:p>
      </dgm:t>
    </dgm:pt>
    <dgm:pt modelId="{1868D989-21B4-4EC0-B5CB-B15F77B6D0FD}" type="parTrans" cxnId="{8A84B58E-F421-403C-883C-6FEE36B8974A}">
      <dgm:prSet/>
      <dgm:spPr/>
      <dgm:t>
        <a:bodyPr/>
        <a:lstStyle/>
        <a:p>
          <a:endParaRPr lang="en-IN"/>
        </a:p>
      </dgm:t>
    </dgm:pt>
    <dgm:pt modelId="{918C6100-7203-4544-A418-47E176340674}" type="sibTrans" cxnId="{8A84B58E-F421-403C-883C-6FEE36B8974A}">
      <dgm:prSet/>
      <dgm:spPr/>
      <dgm:t>
        <a:bodyPr/>
        <a:lstStyle/>
        <a:p>
          <a:endParaRPr lang="en-IN"/>
        </a:p>
      </dgm:t>
    </dgm:pt>
    <dgm:pt modelId="{ECE6B9FE-0645-447C-B761-D70D80CF5EB9}" type="pres">
      <dgm:prSet presAssocID="{F63B92D4-3F1F-4A9A-A17A-515D1CBC10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10A19B-A679-48BF-A4DC-3BD4DC25C656}" type="pres">
      <dgm:prSet presAssocID="{CB7E1BFC-D129-469A-A77F-FFE7F322A05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EAA6B-2B43-433A-9164-42C99D782F69}" type="pres">
      <dgm:prSet presAssocID="{FA377EB8-4C4D-46DD-9E9C-6578D5D053E5}" presName="spacer" presStyleCnt="0"/>
      <dgm:spPr/>
    </dgm:pt>
    <dgm:pt modelId="{53AA90FC-DCDF-4B33-9026-7FACC41C2D6C}" type="pres">
      <dgm:prSet presAssocID="{EE55A12E-0688-45D9-8B06-E4D22D7D8C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A9326-87B7-47A4-8C39-9542883251B1}" type="pres">
      <dgm:prSet presAssocID="{E9AC9D87-2D43-4375-8D89-2F381A30B982}" presName="spacer" presStyleCnt="0"/>
      <dgm:spPr/>
    </dgm:pt>
    <dgm:pt modelId="{D8AE68B2-91D4-403F-AFBD-3F6B1996393E}" type="pres">
      <dgm:prSet presAssocID="{CEE4FBE4-E791-48ED-8DD5-ECB0C2CA191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23D917-4B51-4F36-8544-4E5271563C6D}" type="presOf" srcId="{F63B92D4-3F1F-4A9A-A17A-515D1CBC107C}" destId="{ECE6B9FE-0645-447C-B761-D70D80CF5EB9}" srcOrd="0" destOrd="0" presId="urn:microsoft.com/office/officeart/2005/8/layout/vList2"/>
    <dgm:cxn modelId="{E3B390F0-E28B-4F68-9EE3-8853D2CC9E1F}" srcId="{F63B92D4-3F1F-4A9A-A17A-515D1CBC107C}" destId="{CB7E1BFC-D129-469A-A77F-FFE7F322A059}" srcOrd="0" destOrd="0" parTransId="{5027C309-C5B8-468A-8695-1374B3A25E90}" sibTransId="{FA377EB8-4C4D-46DD-9E9C-6578D5D053E5}"/>
    <dgm:cxn modelId="{AEDC2FC5-C800-4A29-A8AC-6F1E9130F665}" type="presOf" srcId="{CEE4FBE4-E791-48ED-8DD5-ECB0C2CA1910}" destId="{D8AE68B2-91D4-403F-AFBD-3F6B1996393E}" srcOrd="0" destOrd="0" presId="urn:microsoft.com/office/officeart/2005/8/layout/vList2"/>
    <dgm:cxn modelId="{42D81F3F-C7E5-45E5-B28C-95F255039F44}" type="presOf" srcId="{EE55A12E-0688-45D9-8B06-E4D22D7D8C13}" destId="{53AA90FC-DCDF-4B33-9026-7FACC41C2D6C}" srcOrd="0" destOrd="0" presId="urn:microsoft.com/office/officeart/2005/8/layout/vList2"/>
    <dgm:cxn modelId="{8A84B58E-F421-403C-883C-6FEE36B8974A}" srcId="{F63B92D4-3F1F-4A9A-A17A-515D1CBC107C}" destId="{CEE4FBE4-E791-48ED-8DD5-ECB0C2CA1910}" srcOrd="2" destOrd="0" parTransId="{1868D989-21B4-4EC0-B5CB-B15F77B6D0FD}" sibTransId="{918C6100-7203-4544-A418-47E176340674}"/>
    <dgm:cxn modelId="{F7CE3763-AC8D-4739-95A1-AE7B3BF32FDB}" srcId="{F63B92D4-3F1F-4A9A-A17A-515D1CBC107C}" destId="{EE55A12E-0688-45D9-8B06-E4D22D7D8C13}" srcOrd="1" destOrd="0" parTransId="{1203E1E3-2F79-4EDE-B60D-2BCE7E6D6532}" sibTransId="{E9AC9D87-2D43-4375-8D89-2F381A30B982}"/>
    <dgm:cxn modelId="{3BEB35E1-AD82-4C38-8E03-61E60DCAA9A3}" type="presOf" srcId="{CB7E1BFC-D129-469A-A77F-FFE7F322A059}" destId="{4B10A19B-A679-48BF-A4DC-3BD4DC25C656}" srcOrd="0" destOrd="0" presId="urn:microsoft.com/office/officeart/2005/8/layout/vList2"/>
    <dgm:cxn modelId="{B253C252-F1A2-4F36-B334-04056E0CA602}" type="presParOf" srcId="{ECE6B9FE-0645-447C-B761-D70D80CF5EB9}" destId="{4B10A19B-A679-48BF-A4DC-3BD4DC25C656}" srcOrd="0" destOrd="0" presId="urn:microsoft.com/office/officeart/2005/8/layout/vList2"/>
    <dgm:cxn modelId="{6B28D72B-CB74-4158-B428-9F079BF4BFD3}" type="presParOf" srcId="{ECE6B9FE-0645-447C-B761-D70D80CF5EB9}" destId="{7CAEAA6B-2B43-433A-9164-42C99D782F69}" srcOrd="1" destOrd="0" presId="urn:microsoft.com/office/officeart/2005/8/layout/vList2"/>
    <dgm:cxn modelId="{74F7A10B-3C43-4B89-B357-70D15A7FCFE1}" type="presParOf" srcId="{ECE6B9FE-0645-447C-B761-D70D80CF5EB9}" destId="{53AA90FC-DCDF-4B33-9026-7FACC41C2D6C}" srcOrd="2" destOrd="0" presId="urn:microsoft.com/office/officeart/2005/8/layout/vList2"/>
    <dgm:cxn modelId="{6255D510-3ABC-4437-A357-6FB19710ECBB}" type="presParOf" srcId="{ECE6B9FE-0645-447C-B761-D70D80CF5EB9}" destId="{8D2A9326-87B7-47A4-8C39-9542883251B1}" srcOrd="3" destOrd="0" presId="urn:microsoft.com/office/officeart/2005/8/layout/vList2"/>
    <dgm:cxn modelId="{76C0D01E-AA58-4C15-828A-69F6FCF865FD}" type="presParOf" srcId="{ECE6B9FE-0645-447C-B761-D70D80CF5EB9}" destId="{D8AE68B2-91D4-403F-AFBD-3F6B1996393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C314F3-EB97-4C80-A6D2-A8D6676FCCC7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283BA46-616C-41AD-AC14-C79DBE5CE744}">
      <dgm:prSet/>
      <dgm:spPr>
        <a:solidFill>
          <a:srgbClr val="92D050"/>
        </a:solidFill>
      </dgm:spPr>
      <dgm:t>
        <a:bodyPr/>
        <a:lstStyle/>
        <a:p>
          <a:r>
            <a:rPr lang="en-IN"/>
            <a:t>Monolith – positive aspects</a:t>
          </a:r>
        </a:p>
      </dgm:t>
    </dgm:pt>
    <dgm:pt modelId="{803257B9-0A34-43A0-9D71-CDBEA5ED72AC}" type="parTrans" cxnId="{946EB43E-F157-430E-A03D-273B838FDBFA}">
      <dgm:prSet/>
      <dgm:spPr/>
      <dgm:t>
        <a:bodyPr/>
        <a:lstStyle/>
        <a:p>
          <a:endParaRPr lang="en-IN"/>
        </a:p>
      </dgm:t>
    </dgm:pt>
    <dgm:pt modelId="{17093607-DB29-4247-BDE6-A056DB959B43}" type="sibTrans" cxnId="{946EB43E-F157-430E-A03D-273B838FDBFA}">
      <dgm:prSet/>
      <dgm:spPr/>
      <dgm:t>
        <a:bodyPr/>
        <a:lstStyle/>
        <a:p>
          <a:endParaRPr lang="en-IN"/>
        </a:p>
      </dgm:t>
    </dgm:pt>
    <dgm:pt modelId="{FFF34C91-F3BC-486F-A25B-0387033B3CD1}" type="pres">
      <dgm:prSet presAssocID="{83C314F3-EB97-4C80-A6D2-A8D6676FCCC7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CA14B0E4-306C-4FC5-90B9-C396E8CC666D}" type="pres">
      <dgm:prSet presAssocID="{3283BA46-616C-41AD-AC14-C79DBE5CE744}" presName="noChildren" presStyleCnt="0"/>
      <dgm:spPr/>
    </dgm:pt>
    <dgm:pt modelId="{F486EFF9-7856-4F36-954F-4592CDBC32DE}" type="pres">
      <dgm:prSet presAssocID="{3283BA46-616C-41AD-AC14-C79DBE5CE744}" presName="gap" presStyleCnt="0"/>
      <dgm:spPr/>
    </dgm:pt>
    <dgm:pt modelId="{6B56FCE3-768E-4E30-BBC7-F95107B92A49}" type="pres">
      <dgm:prSet presAssocID="{3283BA46-616C-41AD-AC14-C79DBE5CE744}" presName="medCircle2" presStyleLbl="vennNode1" presStyleIdx="0" presStyleCnt="1"/>
      <dgm:spPr/>
    </dgm:pt>
    <dgm:pt modelId="{F9272FA0-075C-47A4-BFFF-2F2C38CDCDBF}" type="pres">
      <dgm:prSet presAssocID="{3283BA46-616C-41AD-AC14-C79DBE5CE744}" presName="txLvlOnly1" presStyleLbl="revTx" presStyleIdx="0" presStyleCnt="1"/>
      <dgm:spPr/>
      <dgm:t>
        <a:bodyPr/>
        <a:lstStyle/>
        <a:p>
          <a:endParaRPr lang="en-US"/>
        </a:p>
      </dgm:t>
    </dgm:pt>
  </dgm:ptLst>
  <dgm:cxnLst>
    <dgm:cxn modelId="{946EB43E-F157-430E-A03D-273B838FDBFA}" srcId="{83C314F3-EB97-4C80-A6D2-A8D6676FCCC7}" destId="{3283BA46-616C-41AD-AC14-C79DBE5CE744}" srcOrd="0" destOrd="0" parTransId="{803257B9-0A34-43A0-9D71-CDBEA5ED72AC}" sibTransId="{17093607-DB29-4247-BDE6-A056DB959B43}"/>
    <dgm:cxn modelId="{83AD847E-2C86-4655-9F2B-AD22950513D6}" type="presOf" srcId="{3283BA46-616C-41AD-AC14-C79DBE5CE744}" destId="{F9272FA0-075C-47A4-BFFF-2F2C38CDCDBF}" srcOrd="0" destOrd="0" presId="urn:microsoft.com/office/officeart/2008/layout/VerticalCircleList"/>
    <dgm:cxn modelId="{34C3E02F-8A40-400E-A953-6173E76B1054}" type="presOf" srcId="{83C314F3-EB97-4C80-A6D2-A8D6676FCCC7}" destId="{FFF34C91-F3BC-486F-A25B-0387033B3CD1}" srcOrd="0" destOrd="0" presId="urn:microsoft.com/office/officeart/2008/layout/VerticalCircleList"/>
    <dgm:cxn modelId="{249C36DA-C68F-466A-961C-9E512617831D}" type="presParOf" srcId="{FFF34C91-F3BC-486F-A25B-0387033B3CD1}" destId="{CA14B0E4-306C-4FC5-90B9-C396E8CC666D}" srcOrd="0" destOrd="0" presId="urn:microsoft.com/office/officeart/2008/layout/VerticalCircleList"/>
    <dgm:cxn modelId="{91D73495-352D-4A83-8CD3-1CD999E8F278}" type="presParOf" srcId="{CA14B0E4-306C-4FC5-90B9-C396E8CC666D}" destId="{F486EFF9-7856-4F36-954F-4592CDBC32DE}" srcOrd="0" destOrd="0" presId="urn:microsoft.com/office/officeart/2008/layout/VerticalCircleList"/>
    <dgm:cxn modelId="{F7E09384-35CB-4594-BB4D-602411D02C12}" type="presParOf" srcId="{CA14B0E4-306C-4FC5-90B9-C396E8CC666D}" destId="{6B56FCE3-768E-4E30-BBC7-F95107B92A49}" srcOrd="1" destOrd="0" presId="urn:microsoft.com/office/officeart/2008/layout/VerticalCircleList"/>
    <dgm:cxn modelId="{D6E92CA7-554F-4F58-ACB2-BD099A35FCEC}" type="presParOf" srcId="{CA14B0E4-306C-4FC5-90B9-C396E8CC666D}" destId="{F9272FA0-075C-47A4-BFFF-2F2C38CDCDBF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F64FC8-BBA9-4908-9B51-C8C8B4561755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n-IN"/>
        </a:p>
      </dgm:t>
    </dgm:pt>
    <dgm:pt modelId="{9E7A08C8-E1E3-4417-83C2-6AF41027A3B3}">
      <dgm:prSet/>
      <dgm:spPr/>
      <dgm:t>
        <a:bodyPr/>
        <a:lstStyle/>
        <a:p>
          <a:r>
            <a:rPr lang="en-IN" dirty="0"/>
            <a:t>By the time company grows </a:t>
          </a:r>
        </a:p>
      </dgm:t>
    </dgm:pt>
    <dgm:pt modelId="{8997CBDB-7298-48F1-A3A6-2EA902898876}" type="parTrans" cxnId="{CABD9721-F334-4097-981E-BEEB7C6722E1}">
      <dgm:prSet/>
      <dgm:spPr/>
      <dgm:t>
        <a:bodyPr/>
        <a:lstStyle/>
        <a:p>
          <a:endParaRPr lang="en-IN"/>
        </a:p>
      </dgm:t>
    </dgm:pt>
    <dgm:pt modelId="{830D3312-0FA6-4117-962E-564FF7C42BBB}" type="sibTrans" cxnId="{CABD9721-F334-4097-981E-BEEB7C6722E1}">
      <dgm:prSet/>
      <dgm:spPr/>
      <dgm:t>
        <a:bodyPr/>
        <a:lstStyle/>
        <a:p>
          <a:endParaRPr lang="en-IN"/>
        </a:p>
      </dgm:t>
    </dgm:pt>
    <dgm:pt modelId="{1CB41F10-F1AD-4066-9CF8-D9613CCAD143}">
      <dgm:prSet/>
      <dgm:spPr/>
      <dgm:t>
        <a:bodyPr/>
        <a:lstStyle/>
        <a:p>
          <a:r>
            <a:rPr lang="en-IN"/>
            <a:t>so the application</a:t>
          </a:r>
        </a:p>
      </dgm:t>
    </dgm:pt>
    <dgm:pt modelId="{4BF00DDA-FB19-499E-BDC3-2CB659BE48A4}" type="parTrans" cxnId="{09714EA8-92EE-40E7-B269-A4301BC9E67C}">
      <dgm:prSet/>
      <dgm:spPr/>
      <dgm:t>
        <a:bodyPr/>
        <a:lstStyle/>
        <a:p>
          <a:endParaRPr lang="en-IN"/>
        </a:p>
      </dgm:t>
    </dgm:pt>
    <dgm:pt modelId="{9BD7C279-9F4C-479A-9F2F-013AFCFB659A}" type="sibTrans" cxnId="{09714EA8-92EE-40E7-B269-A4301BC9E67C}">
      <dgm:prSet/>
      <dgm:spPr/>
      <dgm:t>
        <a:bodyPr/>
        <a:lstStyle/>
        <a:p>
          <a:endParaRPr lang="en-IN"/>
        </a:p>
      </dgm:t>
    </dgm:pt>
    <dgm:pt modelId="{018088E1-B2A0-4D79-8069-F78E8AB76334}" type="pres">
      <dgm:prSet presAssocID="{D1F64FC8-BBA9-4908-9B51-C8C8B456175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EC8FA4-E26C-42D9-A507-710AE00721B5}" type="pres">
      <dgm:prSet presAssocID="{9E7A08C8-E1E3-4417-83C2-6AF41027A3B3}" presName="circ1" presStyleLbl="vennNode1" presStyleIdx="0" presStyleCnt="2" custLinFactNeighborX="-11466" custLinFactNeighborY="-273"/>
      <dgm:spPr/>
      <dgm:t>
        <a:bodyPr/>
        <a:lstStyle/>
        <a:p>
          <a:endParaRPr lang="en-US"/>
        </a:p>
      </dgm:t>
    </dgm:pt>
    <dgm:pt modelId="{C76FEF0A-7E41-4BC9-AB0C-4B9EFED67536}" type="pres">
      <dgm:prSet presAssocID="{9E7A08C8-E1E3-4417-83C2-6AF41027A3B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7749B5-ECA5-46DD-92FE-5EC372A4B5DD}" type="pres">
      <dgm:prSet presAssocID="{1CB41F10-F1AD-4066-9CF8-D9613CCAD143}" presName="circ2" presStyleLbl="vennNode1" presStyleIdx="1" presStyleCnt="2" custLinFactNeighborX="12747" custLinFactNeighborY="-273"/>
      <dgm:spPr/>
      <dgm:t>
        <a:bodyPr/>
        <a:lstStyle/>
        <a:p>
          <a:endParaRPr lang="en-US"/>
        </a:p>
      </dgm:t>
    </dgm:pt>
    <dgm:pt modelId="{7F732360-1F64-4ACE-A79C-BEFEE789B3E0}" type="pres">
      <dgm:prSet presAssocID="{1CB41F10-F1AD-4066-9CF8-D9613CCAD1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D6A97B-605D-4303-AEDD-6D9341971F1F}" type="presOf" srcId="{D1F64FC8-BBA9-4908-9B51-C8C8B4561755}" destId="{018088E1-B2A0-4D79-8069-F78E8AB76334}" srcOrd="0" destOrd="0" presId="urn:microsoft.com/office/officeart/2005/8/layout/venn1"/>
    <dgm:cxn modelId="{09714EA8-92EE-40E7-B269-A4301BC9E67C}" srcId="{D1F64FC8-BBA9-4908-9B51-C8C8B4561755}" destId="{1CB41F10-F1AD-4066-9CF8-D9613CCAD143}" srcOrd="1" destOrd="0" parTransId="{4BF00DDA-FB19-499E-BDC3-2CB659BE48A4}" sibTransId="{9BD7C279-9F4C-479A-9F2F-013AFCFB659A}"/>
    <dgm:cxn modelId="{BB636E50-95BE-4BA1-AE63-2F1BE3E40563}" type="presOf" srcId="{1CB41F10-F1AD-4066-9CF8-D9613CCAD143}" destId="{E67749B5-ECA5-46DD-92FE-5EC372A4B5DD}" srcOrd="0" destOrd="0" presId="urn:microsoft.com/office/officeart/2005/8/layout/venn1"/>
    <dgm:cxn modelId="{6CCBA42C-3381-4CBC-A8F3-D5EE22FD2736}" type="presOf" srcId="{1CB41F10-F1AD-4066-9CF8-D9613CCAD143}" destId="{7F732360-1F64-4ACE-A79C-BEFEE789B3E0}" srcOrd="1" destOrd="0" presId="urn:microsoft.com/office/officeart/2005/8/layout/venn1"/>
    <dgm:cxn modelId="{2E49D05D-77E1-4BE1-84DB-A85D996921EE}" type="presOf" srcId="{9E7A08C8-E1E3-4417-83C2-6AF41027A3B3}" destId="{46EC8FA4-E26C-42D9-A507-710AE00721B5}" srcOrd="0" destOrd="0" presId="urn:microsoft.com/office/officeart/2005/8/layout/venn1"/>
    <dgm:cxn modelId="{EFABF62B-589D-4A1C-82D5-7EEFA6E771D9}" type="presOf" srcId="{9E7A08C8-E1E3-4417-83C2-6AF41027A3B3}" destId="{C76FEF0A-7E41-4BC9-AB0C-4B9EFED67536}" srcOrd="1" destOrd="0" presId="urn:microsoft.com/office/officeart/2005/8/layout/venn1"/>
    <dgm:cxn modelId="{CABD9721-F334-4097-981E-BEEB7C6722E1}" srcId="{D1F64FC8-BBA9-4908-9B51-C8C8B4561755}" destId="{9E7A08C8-E1E3-4417-83C2-6AF41027A3B3}" srcOrd="0" destOrd="0" parTransId="{8997CBDB-7298-48F1-A3A6-2EA902898876}" sibTransId="{830D3312-0FA6-4117-962E-564FF7C42BBB}"/>
    <dgm:cxn modelId="{FD18C2BE-9547-4F06-9E32-847411F2AEAD}" type="presParOf" srcId="{018088E1-B2A0-4D79-8069-F78E8AB76334}" destId="{46EC8FA4-E26C-42D9-A507-710AE00721B5}" srcOrd="0" destOrd="0" presId="urn:microsoft.com/office/officeart/2005/8/layout/venn1"/>
    <dgm:cxn modelId="{CB2AC9FF-B490-4EEF-9D98-3A3E9967FBC1}" type="presParOf" srcId="{018088E1-B2A0-4D79-8069-F78E8AB76334}" destId="{C76FEF0A-7E41-4BC9-AB0C-4B9EFED67536}" srcOrd="1" destOrd="0" presId="urn:microsoft.com/office/officeart/2005/8/layout/venn1"/>
    <dgm:cxn modelId="{BC1E08E6-EFEA-4836-9478-FC6CDCF7E007}" type="presParOf" srcId="{018088E1-B2A0-4D79-8069-F78E8AB76334}" destId="{E67749B5-ECA5-46DD-92FE-5EC372A4B5DD}" srcOrd="2" destOrd="0" presId="urn:microsoft.com/office/officeart/2005/8/layout/venn1"/>
    <dgm:cxn modelId="{35CE1E7D-0CA5-45B5-8766-4D6A25DF193C}" type="presParOf" srcId="{018088E1-B2A0-4D79-8069-F78E8AB76334}" destId="{7F732360-1F64-4ACE-A79C-BEFEE789B3E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E818C1-02F9-499F-8399-D1322A2F10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DF5B44C-822C-4B03-8B0A-01967A132CB3}">
      <dgm:prSet/>
      <dgm:spPr>
        <a:solidFill>
          <a:srgbClr val="FF0000"/>
        </a:solidFill>
      </dgm:spPr>
      <dgm:t>
        <a:bodyPr/>
        <a:lstStyle/>
        <a:p>
          <a:r>
            <a:rPr lang="en-IN"/>
            <a:t>Monolith – Challenges</a:t>
          </a:r>
        </a:p>
      </dgm:t>
    </dgm:pt>
    <dgm:pt modelId="{39AC4E64-F1B5-4323-BACF-FA305427C962}" type="parTrans" cxnId="{813EE6AF-5889-49D2-8B6E-B7E0A1B9834A}">
      <dgm:prSet/>
      <dgm:spPr/>
      <dgm:t>
        <a:bodyPr/>
        <a:lstStyle/>
        <a:p>
          <a:endParaRPr lang="en-IN"/>
        </a:p>
      </dgm:t>
    </dgm:pt>
    <dgm:pt modelId="{E1F8D134-5F6E-4A43-8C95-4FA685FA0368}" type="sibTrans" cxnId="{813EE6AF-5889-49D2-8B6E-B7E0A1B9834A}">
      <dgm:prSet/>
      <dgm:spPr/>
      <dgm:t>
        <a:bodyPr/>
        <a:lstStyle/>
        <a:p>
          <a:endParaRPr lang="en-IN"/>
        </a:p>
      </dgm:t>
    </dgm:pt>
    <dgm:pt modelId="{B8BF4654-7203-4B75-843B-1E7DA4F08FC8}" type="pres">
      <dgm:prSet presAssocID="{DEE818C1-02F9-499F-8399-D1322A2F10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5217CF-90A6-4F33-B2B2-CA347B02D9BF}" type="pres">
      <dgm:prSet presAssocID="{EDF5B44C-822C-4B03-8B0A-01967A132CB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3EE6AF-5889-49D2-8B6E-B7E0A1B9834A}" srcId="{DEE818C1-02F9-499F-8399-D1322A2F10F8}" destId="{EDF5B44C-822C-4B03-8B0A-01967A132CB3}" srcOrd="0" destOrd="0" parTransId="{39AC4E64-F1B5-4323-BACF-FA305427C962}" sibTransId="{E1F8D134-5F6E-4A43-8C95-4FA685FA0368}"/>
    <dgm:cxn modelId="{EA8370D0-0893-43C0-8C7E-BE8250137467}" type="presOf" srcId="{DEE818C1-02F9-499F-8399-D1322A2F10F8}" destId="{B8BF4654-7203-4B75-843B-1E7DA4F08FC8}" srcOrd="0" destOrd="0" presId="urn:microsoft.com/office/officeart/2005/8/layout/process1"/>
    <dgm:cxn modelId="{D8CF9F7E-759C-42FA-9639-A61D1EFCF5F3}" type="presOf" srcId="{EDF5B44C-822C-4B03-8B0A-01967A132CB3}" destId="{205217CF-90A6-4F33-B2B2-CA347B02D9BF}" srcOrd="0" destOrd="0" presId="urn:microsoft.com/office/officeart/2005/8/layout/process1"/>
    <dgm:cxn modelId="{A7DC6114-5329-4FC1-8886-92289CBDCF20}" type="presParOf" srcId="{B8BF4654-7203-4B75-843B-1E7DA4F08FC8}" destId="{205217CF-90A6-4F33-B2B2-CA347B02D9B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E501AB-624F-4C83-BB24-E17E114B1EFD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IN"/>
        </a:p>
      </dgm:t>
    </dgm:pt>
    <dgm:pt modelId="{BD7C39E8-E6CD-4A1E-A2D3-5CE9DC92F5AB}">
      <dgm:prSet/>
      <dgm:spPr/>
      <dgm:t>
        <a:bodyPr/>
        <a:lstStyle/>
        <a:p>
          <a:r>
            <a:rPr lang="en-IN"/>
            <a:t>Limitation in size</a:t>
          </a:r>
        </a:p>
      </dgm:t>
    </dgm:pt>
    <dgm:pt modelId="{D7A63CF1-F538-4431-AC87-B33ACC212DED}" type="parTrans" cxnId="{C6B76E89-38F2-445F-A1AB-60E73D8248FB}">
      <dgm:prSet/>
      <dgm:spPr/>
      <dgm:t>
        <a:bodyPr/>
        <a:lstStyle/>
        <a:p>
          <a:endParaRPr lang="en-IN"/>
        </a:p>
      </dgm:t>
    </dgm:pt>
    <dgm:pt modelId="{5768AC9E-683E-4840-A929-D6A417398B3F}" type="sibTrans" cxnId="{C6B76E89-38F2-445F-A1AB-60E73D8248FB}">
      <dgm:prSet/>
      <dgm:spPr/>
      <dgm:t>
        <a:bodyPr/>
        <a:lstStyle/>
        <a:p>
          <a:endParaRPr lang="en-IN"/>
        </a:p>
      </dgm:t>
    </dgm:pt>
    <dgm:pt modelId="{FC9560B7-64E6-4F31-8C4A-4646FA5F834D}">
      <dgm:prSet/>
      <dgm:spPr/>
      <dgm:t>
        <a:bodyPr/>
        <a:lstStyle/>
        <a:p>
          <a:r>
            <a:rPr lang="en-IN"/>
            <a:t>Complexity grows with time</a:t>
          </a:r>
        </a:p>
      </dgm:t>
    </dgm:pt>
    <dgm:pt modelId="{CC1D4F8A-8E25-472C-8490-A34F8B380AA1}" type="parTrans" cxnId="{B883D3BA-AAC3-4F5A-8F45-1728EB426975}">
      <dgm:prSet/>
      <dgm:spPr/>
      <dgm:t>
        <a:bodyPr/>
        <a:lstStyle/>
        <a:p>
          <a:endParaRPr lang="en-IN"/>
        </a:p>
      </dgm:t>
    </dgm:pt>
    <dgm:pt modelId="{CCB69742-D5A6-461D-95D7-F7D686CE3260}" type="sibTrans" cxnId="{B883D3BA-AAC3-4F5A-8F45-1728EB426975}">
      <dgm:prSet/>
      <dgm:spPr/>
      <dgm:t>
        <a:bodyPr/>
        <a:lstStyle/>
        <a:p>
          <a:endParaRPr lang="en-IN"/>
        </a:p>
      </dgm:t>
    </dgm:pt>
    <dgm:pt modelId="{131C7088-FB4C-4AEF-B49C-49D2E57713E4}">
      <dgm:prSet/>
      <dgm:spPr/>
      <dgm:t>
        <a:bodyPr/>
        <a:lstStyle/>
        <a:p>
          <a:r>
            <a:rPr lang="en-US" dirty="0"/>
            <a:t>Long time to release new features</a:t>
          </a:r>
          <a:endParaRPr lang="en-IN" dirty="0"/>
        </a:p>
      </dgm:t>
    </dgm:pt>
    <dgm:pt modelId="{86D46D23-2ACF-4C3B-9705-F0EE3FE5090D}" type="parTrans" cxnId="{7583339A-2355-402A-8877-8C497523CA5B}">
      <dgm:prSet/>
      <dgm:spPr/>
      <dgm:t>
        <a:bodyPr/>
        <a:lstStyle/>
        <a:p>
          <a:endParaRPr lang="en-IN"/>
        </a:p>
      </dgm:t>
    </dgm:pt>
    <dgm:pt modelId="{680387AD-DC14-4883-AC4D-9707796A67C5}" type="sibTrans" cxnId="{7583339A-2355-402A-8877-8C497523CA5B}">
      <dgm:prSet/>
      <dgm:spPr/>
      <dgm:t>
        <a:bodyPr/>
        <a:lstStyle/>
        <a:p>
          <a:endParaRPr lang="en-IN"/>
        </a:p>
      </dgm:t>
    </dgm:pt>
    <dgm:pt modelId="{BE02B50D-E3EE-4A1F-837E-8B6D746B82A9}">
      <dgm:prSet/>
      <dgm:spPr/>
      <dgm:t>
        <a:bodyPr/>
        <a:lstStyle/>
        <a:p>
          <a:r>
            <a:rPr lang="en-IN"/>
            <a:t>Even small change in one module needs redeployment of whole application</a:t>
          </a:r>
        </a:p>
      </dgm:t>
    </dgm:pt>
    <dgm:pt modelId="{5A5AAE31-34BA-4369-A221-2FD967F19B02}" type="parTrans" cxnId="{AAF9516E-443D-44EE-A57D-442F09251195}">
      <dgm:prSet/>
      <dgm:spPr/>
      <dgm:t>
        <a:bodyPr/>
        <a:lstStyle/>
        <a:p>
          <a:endParaRPr lang="en-IN"/>
        </a:p>
      </dgm:t>
    </dgm:pt>
    <dgm:pt modelId="{47B51F06-76BC-4AF9-93A1-53C8753814EE}" type="sibTrans" cxnId="{AAF9516E-443D-44EE-A57D-442F09251195}">
      <dgm:prSet/>
      <dgm:spPr/>
      <dgm:t>
        <a:bodyPr/>
        <a:lstStyle/>
        <a:p>
          <a:endParaRPr lang="en-IN"/>
        </a:p>
      </dgm:t>
    </dgm:pt>
    <dgm:pt modelId="{8506F770-2E11-4828-B576-7352B4770147}">
      <dgm:prSet/>
      <dgm:spPr/>
      <dgm:t>
        <a:bodyPr/>
        <a:lstStyle/>
        <a:p>
          <a:r>
            <a:rPr lang="en-US" dirty="0"/>
            <a:t>More time to send the fix for production bug</a:t>
          </a:r>
          <a:endParaRPr lang="en-IN" dirty="0"/>
        </a:p>
      </dgm:t>
    </dgm:pt>
    <dgm:pt modelId="{26B3D616-7D26-4DB8-93E9-B50F73ED5638}" type="parTrans" cxnId="{B3461774-EEDC-4CB0-9795-E6A47F396E4D}">
      <dgm:prSet/>
      <dgm:spPr/>
      <dgm:t>
        <a:bodyPr/>
        <a:lstStyle/>
        <a:p>
          <a:endParaRPr lang="en-IN"/>
        </a:p>
      </dgm:t>
    </dgm:pt>
    <dgm:pt modelId="{E51B3A91-CD93-4C1B-B718-459F7D7B5457}" type="sibTrans" cxnId="{B3461774-EEDC-4CB0-9795-E6A47F396E4D}">
      <dgm:prSet/>
      <dgm:spPr/>
      <dgm:t>
        <a:bodyPr/>
        <a:lstStyle/>
        <a:p>
          <a:endParaRPr lang="en-IN"/>
        </a:p>
      </dgm:t>
    </dgm:pt>
    <dgm:pt modelId="{DDC417F0-E494-4F7B-8343-02666AEBEF9C}" type="pres">
      <dgm:prSet presAssocID="{BBE501AB-624F-4C83-BB24-E17E114B1E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6DA58-17C3-4C9F-BFD4-246AF9C21DAE}" type="pres">
      <dgm:prSet presAssocID="{BD7C39E8-E6CD-4A1E-A2D3-5CE9DC92F5A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9B78B-028A-41C4-BEBD-8DF7E3EDDFEC}" type="pres">
      <dgm:prSet presAssocID="{5768AC9E-683E-4840-A929-D6A417398B3F}" presName="spacer" presStyleCnt="0"/>
      <dgm:spPr/>
    </dgm:pt>
    <dgm:pt modelId="{1521A433-D014-4A71-8493-2173F4089581}" type="pres">
      <dgm:prSet presAssocID="{FC9560B7-64E6-4F31-8C4A-4646FA5F834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D00E3-1581-4D0E-A6DC-D291FE7B4AC9}" type="pres">
      <dgm:prSet presAssocID="{CCB69742-D5A6-461D-95D7-F7D686CE3260}" presName="spacer" presStyleCnt="0"/>
      <dgm:spPr/>
    </dgm:pt>
    <dgm:pt modelId="{77BE37F3-7D97-4F30-9C8A-1DDF5777E5BC}" type="pres">
      <dgm:prSet presAssocID="{131C7088-FB4C-4AEF-B49C-49D2E57713E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4A31A-D705-4190-A548-FC9BF6D438A6}" type="pres">
      <dgm:prSet presAssocID="{680387AD-DC14-4883-AC4D-9707796A67C5}" presName="spacer" presStyleCnt="0"/>
      <dgm:spPr/>
    </dgm:pt>
    <dgm:pt modelId="{1F5D731C-675D-4993-8B62-B8AA7194555D}" type="pres">
      <dgm:prSet presAssocID="{8506F770-2E11-4828-B576-7352B477014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81F61-A427-401B-B0A5-70DA873F3E0D}" type="pres">
      <dgm:prSet presAssocID="{E51B3A91-CD93-4C1B-B718-459F7D7B5457}" presName="spacer" presStyleCnt="0"/>
      <dgm:spPr/>
    </dgm:pt>
    <dgm:pt modelId="{25FBE2C9-F954-40CC-A377-7187B031C636}" type="pres">
      <dgm:prSet presAssocID="{BE02B50D-E3EE-4A1F-837E-8B6D746B82A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68840D-20EF-403C-ADEE-38DD1AC9A732}" type="presOf" srcId="{131C7088-FB4C-4AEF-B49C-49D2E57713E4}" destId="{77BE37F3-7D97-4F30-9C8A-1DDF5777E5BC}" srcOrd="0" destOrd="0" presId="urn:microsoft.com/office/officeart/2005/8/layout/vList2"/>
    <dgm:cxn modelId="{C6B76E89-38F2-445F-A1AB-60E73D8248FB}" srcId="{BBE501AB-624F-4C83-BB24-E17E114B1EFD}" destId="{BD7C39E8-E6CD-4A1E-A2D3-5CE9DC92F5AB}" srcOrd="0" destOrd="0" parTransId="{D7A63CF1-F538-4431-AC87-B33ACC212DED}" sibTransId="{5768AC9E-683E-4840-A929-D6A417398B3F}"/>
    <dgm:cxn modelId="{32E546EE-7986-4B51-AC47-23897D7E2A85}" type="presOf" srcId="{8506F770-2E11-4828-B576-7352B4770147}" destId="{1F5D731C-675D-4993-8B62-B8AA7194555D}" srcOrd="0" destOrd="0" presId="urn:microsoft.com/office/officeart/2005/8/layout/vList2"/>
    <dgm:cxn modelId="{AAF9516E-443D-44EE-A57D-442F09251195}" srcId="{BBE501AB-624F-4C83-BB24-E17E114B1EFD}" destId="{BE02B50D-E3EE-4A1F-837E-8B6D746B82A9}" srcOrd="4" destOrd="0" parTransId="{5A5AAE31-34BA-4369-A221-2FD967F19B02}" sibTransId="{47B51F06-76BC-4AF9-93A1-53C8753814EE}"/>
    <dgm:cxn modelId="{3B744DB5-2678-4B0C-9354-8DF5D0F1CB4C}" type="presOf" srcId="{BE02B50D-E3EE-4A1F-837E-8B6D746B82A9}" destId="{25FBE2C9-F954-40CC-A377-7187B031C636}" srcOrd="0" destOrd="0" presId="urn:microsoft.com/office/officeart/2005/8/layout/vList2"/>
    <dgm:cxn modelId="{B883D3BA-AAC3-4F5A-8F45-1728EB426975}" srcId="{BBE501AB-624F-4C83-BB24-E17E114B1EFD}" destId="{FC9560B7-64E6-4F31-8C4A-4646FA5F834D}" srcOrd="1" destOrd="0" parTransId="{CC1D4F8A-8E25-472C-8490-A34F8B380AA1}" sibTransId="{CCB69742-D5A6-461D-95D7-F7D686CE3260}"/>
    <dgm:cxn modelId="{7583339A-2355-402A-8877-8C497523CA5B}" srcId="{BBE501AB-624F-4C83-BB24-E17E114B1EFD}" destId="{131C7088-FB4C-4AEF-B49C-49D2E57713E4}" srcOrd="2" destOrd="0" parTransId="{86D46D23-2ACF-4C3B-9705-F0EE3FE5090D}" sibTransId="{680387AD-DC14-4883-AC4D-9707796A67C5}"/>
    <dgm:cxn modelId="{4E08F2FB-6BD7-42FF-BEC8-0148FB1700B7}" type="presOf" srcId="{BBE501AB-624F-4C83-BB24-E17E114B1EFD}" destId="{DDC417F0-E494-4F7B-8343-02666AEBEF9C}" srcOrd="0" destOrd="0" presId="urn:microsoft.com/office/officeart/2005/8/layout/vList2"/>
    <dgm:cxn modelId="{B3461774-EEDC-4CB0-9795-E6A47F396E4D}" srcId="{BBE501AB-624F-4C83-BB24-E17E114B1EFD}" destId="{8506F770-2E11-4828-B576-7352B4770147}" srcOrd="3" destOrd="0" parTransId="{26B3D616-7D26-4DB8-93E9-B50F73ED5638}" sibTransId="{E51B3A91-CD93-4C1B-B718-459F7D7B5457}"/>
    <dgm:cxn modelId="{B604DC45-3233-42B8-8077-E7B3B1CABF6A}" type="presOf" srcId="{FC9560B7-64E6-4F31-8C4A-4646FA5F834D}" destId="{1521A433-D014-4A71-8493-2173F4089581}" srcOrd="0" destOrd="0" presId="urn:microsoft.com/office/officeart/2005/8/layout/vList2"/>
    <dgm:cxn modelId="{CE9A5F10-4777-4BBD-BA60-9936C03A8E79}" type="presOf" srcId="{BD7C39E8-E6CD-4A1E-A2D3-5CE9DC92F5AB}" destId="{2956DA58-17C3-4C9F-BFD4-246AF9C21DAE}" srcOrd="0" destOrd="0" presId="urn:microsoft.com/office/officeart/2005/8/layout/vList2"/>
    <dgm:cxn modelId="{BA5378B3-A4D0-4D57-B9FB-CB7DC9203FE2}" type="presParOf" srcId="{DDC417F0-E494-4F7B-8343-02666AEBEF9C}" destId="{2956DA58-17C3-4C9F-BFD4-246AF9C21DAE}" srcOrd="0" destOrd="0" presId="urn:microsoft.com/office/officeart/2005/8/layout/vList2"/>
    <dgm:cxn modelId="{37F13E2C-827B-4FD0-AA39-621134020921}" type="presParOf" srcId="{DDC417F0-E494-4F7B-8343-02666AEBEF9C}" destId="{A799B78B-028A-41C4-BEBD-8DF7E3EDDFEC}" srcOrd="1" destOrd="0" presId="urn:microsoft.com/office/officeart/2005/8/layout/vList2"/>
    <dgm:cxn modelId="{394BB8E9-C6B6-484C-82FF-DF0F8F7FD960}" type="presParOf" srcId="{DDC417F0-E494-4F7B-8343-02666AEBEF9C}" destId="{1521A433-D014-4A71-8493-2173F4089581}" srcOrd="2" destOrd="0" presId="urn:microsoft.com/office/officeart/2005/8/layout/vList2"/>
    <dgm:cxn modelId="{2D7A39B6-2CFE-4871-9C1A-4C70879EE214}" type="presParOf" srcId="{DDC417F0-E494-4F7B-8343-02666AEBEF9C}" destId="{D72D00E3-1581-4D0E-A6DC-D291FE7B4AC9}" srcOrd="3" destOrd="0" presId="urn:microsoft.com/office/officeart/2005/8/layout/vList2"/>
    <dgm:cxn modelId="{64FEBCCF-CF71-4030-9E18-09D15769BF36}" type="presParOf" srcId="{DDC417F0-E494-4F7B-8343-02666AEBEF9C}" destId="{77BE37F3-7D97-4F30-9C8A-1DDF5777E5BC}" srcOrd="4" destOrd="0" presId="urn:microsoft.com/office/officeart/2005/8/layout/vList2"/>
    <dgm:cxn modelId="{55F0843B-3B53-42A8-8D93-BA2021D6AC69}" type="presParOf" srcId="{DDC417F0-E494-4F7B-8343-02666AEBEF9C}" destId="{2E94A31A-D705-4190-A548-FC9BF6D438A6}" srcOrd="5" destOrd="0" presId="urn:microsoft.com/office/officeart/2005/8/layout/vList2"/>
    <dgm:cxn modelId="{90BF67E6-2C2A-4E35-852A-843C8107F2C9}" type="presParOf" srcId="{DDC417F0-E494-4F7B-8343-02666AEBEF9C}" destId="{1F5D731C-675D-4993-8B62-B8AA7194555D}" srcOrd="6" destOrd="0" presId="urn:microsoft.com/office/officeart/2005/8/layout/vList2"/>
    <dgm:cxn modelId="{B8AC18C5-9977-4F70-A111-AC0267DBB961}" type="presParOf" srcId="{DDC417F0-E494-4F7B-8343-02666AEBEF9C}" destId="{58881F61-A427-401B-B0A5-70DA873F3E0D}" srcOrd="7" destOrd="0" presId="urn:microsoft.com/office/officeart/2005/8/layout/vList2"/>
    <dgm:cxn modelId="{36152F06-B568-461E-9E63-6D9D2A01326E}" type="presParOf" srcId="{DDC417F0-E494-4F7B-8343-02666AEBEF9C}" destId="{25FBE2C9-F954-40CC-A377-7187B031C63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E818C1-02F9-499F-8399-D1322A2F10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DF5B44C-822C-4B03-8B0A-01967A132CB3}">
      <dgm:prSet/>
      <dgm:spPr>
        <a:solidFill>
          <a:srgbClr val="FF0000"/>
        </a:solidFill>
      </dgm:spPr>
      <dgm:t>
        <a:bodyPr/>
        <a:lstStyle/>
        <a:p>
          <a:r>
            <a:rPr lang="en-IN" dirty="0"/>
            <a:t>Monolith – Challenges</a:t>
          </a:r>
        </a:p>
      </dgm:t>
    </dgm:pt>
    <dgm:pt modelId="{39AC4E64-F1B5-4323-BACF-FA305427C962}" type="parTrans" cxnId="{813EE6AF-5889-49D2-8B6E-B7E0A1B9834A}">
      <dgm:prSet/>
      <dgm:spPr/>
      <dgm:t>
        <a:bodyPr/>
        <a:lstStyle/>
        <a:p>
          <a:endParaRPr lang="en-IN"/>
        </a:p>
      </dgm:t>
    </dgm:pt>
    <dgm:pt modelId="{E1F8D134-5F6E-4A43-8C95-4FA685FA0368}" type="sibTrans" cxnId="{813EE6AF-5889-49D2-8B6E-B7E0A1B9834A}">
      <dgm:prSet/>
      <dgm:spPr/>
      <dgm:t>
        <a:bodyPr/>
        <a:lstStyle/>
        <a:p>
          <a:endParaRPr lang="en-IN"/>
        </a:p>
      </dgm:t>
    </dgm:pt>
    <dgm:pt modelId="{B8BF4654-7203-4B75-843B-1E7DA4F08FC8}" type="pres">
      <dgm:prSet presAssocID="{DEE818C1-02F9-499F-8399-D1322A2F10F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5217CF-90A6-4F33-B2B2-CA347B02D9BF}" type="pres">
      <dgm:prSet presAssocID="{EDF5B44C-822C-4B03-8B0A-01967A132CB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3EE6AF-5889-49D2-8B6E-B7E0A1B9834A}" srcId="{DEE818C1-02F9-499F-8399-D1322A2F10F8}" destId="{EDF5B44C-822C-4B03-8B0A-01967A132CB3}" srcOrd="0" destOrd="0" parTransId="{39AC4E64-F1B5-4323-BACF-FA305427C962}" sibTransId="{E1F8D134-5F6E-4A43-8C95-4FA685FA0368}"/>
    <dgm:cxn modelId="{EA8370D0-0893-43C0-8C7E-BE8250137467}" type="presOf" srcId="{DEE818C1-02F9-499F-8399-D1322A2F10F8}" destId="{B8BF4654-7203-4B75-843B-1E7DA4F08FC8}" srcOrd="0" destOrd="0" presId="urn:microsoft.com/office/officeart/2005/8/layout/process1"/>
    <dgm:cxn modelId="{D8CF9F7E-759C-42FA-9639-A61D1EFCF5F3}" type="presOf" srcId="{EDF5B44C-822C-4B03-8B0A-01967A132CB3}" destId="{205217CF-90A6-4F33-B2B2-CA347B02D9BF}" srcOrd="0" destOrd="0" presId="urn:microsoft.com/office/officeart/2005/8/layout/process1"/>
    <dgm:cxn modelId="{A7DC6114-5329-4FC1-8886-92289CBDCF20}" type="presParOf" srcId="{B8BF4654-7203-4B75-843B-1E7DA4F08FC8}" destId="{205217CF-90A6-4F33-B2B2-CA347B02D9B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05878-009E-422B-AE1B-57D7576DCBF9}">
      <dsp:nvSpPr>
        <dsp:cNvPr id="0" name=""/>
        <dsp:cNvSpPr/>
      </dsp:nvSpPr>
      <dsp:spPr>
        <a:xfrm>
          <a:off x="788669" y="0"/>
          <a:ext cx="8938260" cy="556169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4A1D8-1D17-4A3D-9E15-D743EE40F659}">
      <dsp:nvSpPr>
        <dsp:cNvPr id="0" name=""/>
        <dsp:cNvSpPr/>
      </dsp:nvSpPr>
      <dsp:spPr>
        <a:xfrm>
          <a:off x="1035129" y="1668507"/>
          <a:ext cx="8445341" cy="222467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600" kern="1200" dirty="0"/>
            <a:t>Monolith Applications</a:t>
          </a:r>
        </a:p>
      </dsp:txBody>
      <dsp:txXfrm>
        <a:off x="1143729" y="1777107"/>
        <a:ext cx="8228141" cy="20074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6DA58-17C3-4C9F-BFD4-246AF9C21DAE}">
      <dsp:nvSpPr>
        <dsp:cNvPr id="0" name=""/>
        <dsp:cNvSpPr/>
      </dsp:nvSpPr>
      <dsp:spPr>
        <a:xfrm>
          <a:off x="0" y="81411"/>
          <a:ext cx="6700520" cy="99312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/>
            <a:t>High Dependency on few human resources</a:t>
          </a:r>
        </a:p>
      </dsp:txBody>
      <dsp:txXfrm>
        <a:off x="48481" y="129892"/>
        <a:ext cx="6603558" cy="896166"/>
      </dsp:txXfrm>
    </dsp:sp>
    <dsp:sp modelId="{1521A433-D014-4A71-8493-2173F4089581}">
      <dsp:nvSpPr>
        <dsp:cNvPr id="0" name=""/>
        <dsp:cNvSpPr/>
      </dsp:nvSpPr>
      <dsp:spPr>
        <a:xfrm>
          <a:off x="0" y="1146540"/>
          <a:ext cx="6700520" cy="99312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Hiring new team and making them understand whole application is tough</a:t>
          </a:r>
          <a:endParaRPr lang="en-IN" sz="2500" kern="1200" dirty="0"/>
        </a:p>
      </dsp:txBody>
      <dsp:txXfrm>
        <a:off x="48481" y="1195021"/>
        <a:ext cx="6603558" cy="896166"/>
      </dsp:txXfrm>
    </dsp:sp>
    <dsp:sp modelId="{77BE37F3-7D97-4F30-9C8A-1DDF5777E5BC}">
      <dsp:nvSpPr>
        <dsp:cNvPr id="0" name=""/>
        <dsp:cNvSpPr/>
      </dsp:nvSpPr>
      <dsp:spPr>
        <a:xfrm>
          <a:off x="0" y="2211669"/>
          <a:ext cx="6700520" cy="99312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/>
            <a:t>Stuck in one technology</a:t>
          </a:r>
        </a:p>
      </dsp:txBody>
      <dsp:txXfrm>
        <a:off x="48481" y="2260150"/>
        <a:ext cx="6603558" cy="896166"/>
      </dsp:txXfrm>
    </dsp:sp>
    <dsp:sp modelId="{EA9F4F21-D39F-42EA-8DE8-A26366253B0F}">
      <dsp:nvSpPr>
        <dsp:cNvPr id="0" name=""/>
        <dsp:cNvSpPr/>
      </dsp:nvSpPr>
      <dsp:spPr>
        <a:xfrm>
          <a:off x="0" y="3276797"/>
          <a:ext cx="6700520" cy="99312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/>
            <a:t>Single point failure</a:t>
          </a:r>
        </a:p>
      </dsp:txBody>
      <dsp:txXfrm>
        <a:off x="48481" y="3325278"/>
        <a:ext cx="6603558" cy="8961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217CF-90A6-4F33-B2B2-CA347B02D9BF}">
      <dsp:nvSpPr>
        <dsp:cNvPr id="0" name=""/>
        <dsp:cNvSpPr/>
      </dsp:nvSpPr>
      <dsp:spPr>
        <a:xfrm>
          <a:off x="3271" y="0"/>
          <a:ext cx="6693976" cy="132556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300" kern="1200" dirty="0"/>
            <a:t>Monolith – Challenges</a:t>
          </a:r>
        </a:p>
      </dsp:txBody>
      <dsp:txXfrm>
        <a:off x="42095" y="38824"/>
        <a:ext cx="6616328" cy="124791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50E2F-282C-40CB-ADC0-EEB37D9BC2F3}">
      <dsp:nvSpPr>
        <dsp:cNvPr id="0" name=""/>
        <dsp:cNvSpPr/>
      </dsp:nvSpPr>
      <dsp:spPr>
        <a:xfrm>
          <a:off x="0" y="816128"/>
          <a:ext cx="6700520" cy="62361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/>
            <a:t>Continuous deployment is difficult</a:t>
          </a:r>
        </a:p>
      </dsp:txBody>
      <dsp:txXfrm>
        <a:off x="30442" y="846570"/>
        <a:ext cx="6639636" cy="562726"/>
      </dsp:txXfrm>
    </dsp:sp>
    <dsp:sp modelId="{2FC9F6FA-8C38-415A-A63D-BC8A11FB8AED}">
      <dsp:nvSpPr>
        <dsp:cNvPr id="0" name=""/>
        <dsp:cNvSpPr/>
      </dsp:nvSpPr>
      <dsp:spPr>
        <a:xfrm>
          <a:off x="0" y="1514619"/>
          <a:ext cx="6700520" cy="62361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/>
            <a:t>Difficult to scale when we have large code base</a:t>
          </a:r>
        </a:p>
      </dsp:txBody>
      <dsp:txXfrm>
        <a:off x="30442" y="1545061"/>
        <a:ext cx="6639636" cy="562726"/>
      </dsp:txXfrm>
    </dsp:sp>
    <dsp:sp modelId="{F6F85BDE-D2E0-442E-AD10-D7A4D392D629}">
      <dsp:nvSpPr>
        <dsp:cNvPr id="0" name=""/>
        <dsp:cNvSpPr/>
      </dsp:nvSpPr>
      <dsp:spPr>
        <a:xfrm>
          <a:off x="0" y="2213109"/>
          <a:ext cx="6700520" cy="62361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High coupling between modules</a:t>
          </a:r>
        </a:p>
      </dsp:txBody>
      <dsp:txXfrm>
        <a:off x="30442" y="2243551"/>
        <a:ext cx="6639636" cy="562726"/>
      </dsp:txXfrm>
    </dsp:sp>
    <dsp:sp modelId="{850B7749-E76C-41E9-9FD4-5E18ED5B0626}">
      <dsp:nvSpPr>
        <dsp:cNvPr id="0" name=""/>
        <dsp:cNvSpPr/>
      </dsp:nvSpPr>
      <dsp:spPr>
        <a:xfrm>
          <a:off x="0" y="2911599"/>
          <a:ext cx="6700520" cy="62361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Reliability and availability problem</a:t>
          </a:r>
        </a:p>
      </dsp:txBody>
      <dsp:txXfrm>
        <a:off x="30442" y="2942041"/>
        <a:ext cx="6639636" cy="56272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C6B86-E94C-452D-B5DD-F361E57D26E1}">
      <dsp:nvSpPr>
        <dsp:cNvPr id="0" name=""/>
        <dsp:cNvSpPr/>
      </dsp:nvSpPr>
      <dsp:spPr>
        <a:xfrm rot="10800000">
          <a:off x="1643880" y="1276413"/>
          <a:ext cx="9161959" cy="380352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7248" tIns="247650" rIns="46228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500" kern="1200" dirty="0"/>
            <a:t>What’s the solution then??</a:t>
          </a:r>
        </a:p>
      </dsp:txBody>
      <dsp:txXfrm rot="10800000">
        <a:off x="2594761" y="1276413"/>
        <a:ext cx="8211078" cy="3803523"/>
      </dsp:txXfrm>
    </dsp:sp>
    <dsp:sp modelId="{F017096C-517B-4D6C-A6C5-02DE516BA012}">
      <dsp:nvSpPr>
        <dsp:cNvPr id="0" name=""/>
        <dsp:cNvSpPr/>
      </dsp:nvSpPr>
      <dsp:spPr>
        <a:xfrm>
          <a:off x="547960" y="1276413"/>
          <a:ext cx="3803523" cy="38035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05878-009E-422B-AE1B-57D7576DCBF9}">
      <dsp:nvSpPr>
        <dsp:cNvPr id="0" name=""/>
        <dsp:cNvSpPr/>
      </dsp:nvSpPr>
      <dsp:spPr>
        <a:xfrm>
          <a:off x="788669" y="0"/>
          <a:ext cx="8938260" cy="556169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4A1D8-1D17-4A3D-9E15-D743EE40F659}">
      <dsp:nvSpPr>
        <dsp:cNvPr id="0" name=""/>
        <dsp:cNvSpPr/>
      </dsp:nvSpPr>
      <dsp:spPr>
        <a:xfrm>
          <a:off x="1955244" y="1668507"/>
          <a:ext cx="6605111" cy="222467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304800" rIns="304800" bIns="30480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8000" kern="1200" dirty="0"/>
            <a:t>Microservices</a:t>
          </a:r>
        </a:p>
      </dsp:txBody>
      <dsp:txXfrm>
        <a:off x="2063844" y="1777107"/>
        <a:ext cx="6387911" cy="200747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DA205-FA2E-42B1-B159-49F32F9A481B}">
      <dsp:nvSpPr>
        <dsp:cNvPr id="0" name=""/>
        <dsp:cNvSpPr/>
      </dsp:nvSpPr>
      <dsp:spPr>
        <a:xfrm>
          <a:off x="0" y="68571"/>
          <a:ext cx="6672554" cy="9114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800" kern="1200" dirty="0"/>
            <a:t>Microservices : Positive aspects</a:t>
          </a:r>
        </a:p>
      </dsp:txBody>
      <dsp:txXfrm>
        <a:off x="44492" y="113063"/>
        <a:ext cx="6583570" cy="8224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43563-06A7-40FC-A298-4FC2A5FFB41B}">
      <dsp:nvSpPr>
        <dsp:cNvPr id="0" name=""/>
        <dsp:cNvSpPr/>
      </dsp:nvSpPr>
      <dsp:spPr>
        <a:xfrm>
          <a:off x="0" y="3245"/>
          <a:ext cx="6331856" cy="4387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Domain expertise</a:t>
          </a:r>
        </a:p>
      </dsp:txBody>
      <dsp:txXfrm>
        <a:off x="21416" y="24661"/>
        <a:ext cx="6289024" cy="395872"/>
      </dsp:txXfrm>
    </dsp:sp>
    <dsp:sp modelId="{D001D36F-5ABB-4C6E-A000-4FCCD9C3375D}">
      <dsp:nvSpPr>
        <dsp:cNvPr id="0" name=""/>
        <dsp:cNvSpPr/>
      </dsp:nvSpPr>
      <dsp:spPr>
        <a:xfrm>
          <a:off x="0" y="451259"/>
          <a:ext cx="6331856" cy="438704"/>
        </a:xfrm>
        <a:prstGeom prst="roundRect">
          <a:avLst/>
        </a:prstGeom>
        <a:solidFill>
          <a:schemeClr val="accent5">
            <a:hueOff val="-675854"/>
            <a:satOff val="-1742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Easy and quick to scale – on demand</a:t>
          </a:r>
        </a:p>
      </dsp:txBody>
      <dsp:txXfrm>
        <a:off x="21416" y="472675"/>
        <a:ext cx="6289024" cy="395872"/>
      </dsp:txXfrm>
    </dsp:sp>
    <dsp:sp modelId="{1538B6C2-CBA4-4CD7-AA0C-F1B8996FD1E6}">
      <dsp:nvSpPr>
        <dsp:cNvPr id="0" name=""/>
        <dsp:cNvSpPr/>
      </dsp:nvSpPr>
      <dsp:spPr>
        <a:xfrm>
          <a:off x="0" y="899272"/>
          <a:ext cx="6331856" cy="438704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Isolated decision making</a:t>
          </a:r>
        </a:p>
      </dsp:txBody>
      <dsp:txXfrm>
        <a:off x="21416" y="920688"/>
        <a:ext cx="6289024" cy="395872"/>
      </dsp:txXfrm>
    </dsp:sp>
    <dsp:sp modelId="{AA6E315B-0CAB-4B77-880D-070E63E5B517}">
      <dsp:nvSpPr>
        <dsp:cNvPr id="0" name=""/>
        <dsp:cNvSpPr/>
      </dsp:nvSpPr>
      <dsp:spPr>
        <a:xfrm>
          <a:off x="0" y="1347286"/>
          <a:ext cx="6331856" cy="438704"/>
        </a:xfrm>
        <a:prstGeom prst="roundRect">
          <a:avLst/>
        </a:prstGeom>
        <a:solidFill>
          <a:schemeClr val="accent5">
            <a:hueOff val="-2027563"/>
            <a:satOff val="-5226"/>
            <a:lumOff val="-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/>
            <a:t>Self Organisation</a:t>
          </a:r>
        </a:p>
      </dsp:txBody>
      <dsp:txXfrm>
        <a:off x="21416" y="1368702"/>
        <a:ext cx="6289024" cy="395872"/>
      </dsp:txXfrm>
    </dsp:sp>
    <dsp:sp modelId="{AA538003-ACE5-427F-8C03-E47078C60368}">
      <dsp:nvSpPr>
        <dsp:cNvPr id="0" name=""/>
        <dsp:cNvSpPr/>
      </dsp:nvSpPr>
      <dsp:spPr>
        <a:xfrm>
          <a:off x="0" y="1795300"/>
          <a:ext cx="6331856" cy="438704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Quick response to change</a:t>
          </a:r>
        </a:p>
      </dsp:txBody>
      <dsp:txXfrm>
        <a:off x="21416" y="1816716"/>
        <a:ext cx="6289024" cy="395872"/>
      </dsp:txXfrm>
    </dsp:sp>
    <dsp:sp modelId="{997C2473-F8AD-4044-85A0-BB62A769B857}">
      <dsp:nvSpPr>
        <dsp:cNvPr id="0" name=""/>
        <dsp:cNvSpPr/>
      </dsp:nvSpPr>
      <dsp:spPr>
        <a:xfrm>
          <a:off x="0" y="2243313"/>
          <a:ext cx="6331856" cy="438704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Increase uptime</a:t>
          </a:r>
        </a:p>
      </dsp:txBody>
      <dsp:txXfrm>
        <a:off x="21416" y="2264729"/>
        <a:ext cx="6289024" cy="395872"/>
      </dsp:txXfrm>
    </dsp:sp>
    <dsp:sp modelId="{152B0341-E05D-4A02-8835-BA8CB01E5710}">
      <dsp:nvSpPr>
        <dsp:cNvPr id="0" name=""/>
        <dsp:cNvSpPr/>
      </dsp:nvSpPr>
      <dsp:spPr>
        <a:xfrm>
          <a:off x="0" y="2691327"/>
          <a:ext cx="6331856" cy="438704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Can experiment with any tech</a:t>
          </a:r>
        </a:p>
      </dsp:txBody>
      <dsp:txXfrm>
        <a:off x="21416" y="2712743"/>
        <a:ext cx="6289024" cy="395872"/>
      </dsp:txXfrm>
    </dsp:sp>
    <dsp:sp modelId="{936B133F-343A-4FE1-9915-3FF79E39CD21}">
      <dsp:nvSpPr>
        <dsp:cNvPr id="0" name=""/>
        <dsp:cNvSpPr/>
      </dsp:nvSpPr>
      <dsp:spPr>
        <a:xfrm>
          <a:off x="0" y="3139341"/>
          <a:ext cx="6331856" cy="438704"/>
        </a:xfrm>
        <a:prstGeom prst="roundRect">
          <a:avLst/>
        </a:prstGeom>
        <a:solidFill>
          <a:schemeClr val="accent5">
            <a:hueOff val="-4730980"/>
            <a:satOff val="-12193"/>
            <a:lumOff val="-82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Loose coupling</a:t>
          </a:r>
        </a:p>
      </dsp:txBody>
      <dsp:txXfrm>
        <a:off x="21416" y="3160757"/>
        <a:ext cx="6289024" cy="395872"/>
      </dsp:txXfrm>
    </dsp:sp>
    <dsp:sp modelId="{BF0A769F-E5ED-443A-BB48-CBDB18C1BAD6}">
      <dsp:nvSpPr>
        <dsp:cNvPr id="0" name=""/>
        <dsp:cNvSpPr/>
      </dsp:nvSpPr>
      <dsp:spPr>
        <a:xfrm>
          <a:off x="0" y="3587354"/>
          <a:ext cx="6331856" cy="438704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Service reusability</a:t>
          </a:r>
        </a:p>
      </dsp:txBody>
      <dsp:txXfrm>
        <a:off x="21416" y="3608770"/>
        <a:ext cx="6289024" cy="395872"/>
      </dsp:txXfrm>
    </dsp:sp>
    <dsp:sp modelId="{FDAABC7D-E6B4-41F6-8C60-8920792D6727}">
      <dsp:nvSpPr>
        <dsp:cNvPr id="0" name=""/>
        <dsp:cNvSpPr/>
      </dsp:nvSpPr>
      <dsp:spPr>
        <a:xfrm>
          <a:off x="0" y="4035368"/>
          <a:ext cx="6331856" cy="438704"/>
        </a:xfrm>
        <a:prstGeom prst="roundRect">
          <a:avLst/>
        </a:prstGeom>
        <a:solidFill>
          <a:schemeClr val="accent5">
            <a:hueOff val="-6082688"/>
            <a:satOff val="-15677"/>
            <a:lumOff val="-10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Agile, SCRUM</a:t>
          </a:r>
        </a:p>
      </dsp:txBody>
      <dsp:txXfrm>
        <a:off x="21416" y="4056784"/>
        <a:ext cx="6289024" cy="395872"/>
      </dsp:txXfrm>
    </dsp:sp>
    <dsp:sp modelId="{7E19FD4F-D059-4622-AA6B-E63BDF3C3BD4}">
      <dsp:nvSpPr>
        <dsp:cNvPr id="0" name=""/>
        <dsp:cNvSpPr/>
      </dsp:nvSpPr>
      <dsp:spPr>
        <a:xfrm>
          <a:off x="0" y="4483382"/>
          <a:ext cx="6331856" cy="43870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Best for large scale apps</a:t>
          </a:r>
        </a:p>
      </dsp:txBody>
      <dsp:txXfrm>
        <a:off x="21416" y="4504798"/>
        <a:ext cx="6289024" cy="39587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DA205-FA2E-42B1-B159-49F32F9A481B}">
      <dsp:nvSpPr>
        <dsp:cNvPr id="0" name=""/>
        <dsp:cNvSpPr/>
      </dsp:nvSpPr>
      <dsp:spPr>
        <a:xfrm>
          <a:off x="0" y="0"/>
          <a:ext cx="6672554" cy="1103310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600" kern="1200" dirty="0"/>
            <a:t>Microservices :Challenges</a:t>
          </a:r>
        </a:p>
      </dsp:txBody>
      <dsp:txXfrm>
        <a:off x="53859" y="53859"/>
        <a:ext cx="6564836" cy="99559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43563-06A7-40FC-A298-4FC2A5FFB41B}">
      <dsp:nvSpPr>
        <dsp:cNvPr id="0" name=""/>
        <dsp:cNvSpPr/>
      </dsp:nvSpPr>
      <dsp:spPr>
        <a:xfrm>
          <a:off x="0" y="1165"/>
          <a:ext cx="7170394" cy="678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Additional complexity with distributed systems</a:t>
          </a:r>
        </a:p>
      </dsp:txBody>
      <dsp:txXfrm>
        <a:off x="33127" y="34292"/>
        <a:ext cx="7104140" cy="612346"/>
      </dsp:txXfrm>
    </dsp:sp>
    <dsp:sp modelId="{D001D36F-5ABB-4C6E-A000-4FCCD9C3375D}">
      <dsp:nvSpPr>
        <dsp:cNvPr id="0" name=""/>
        <dsp:cNvSpPr/>
      </dsp:nvSpPr>
      <dsp:spPr>
        <a:xfrm>
          <a:off x="0" y="708565"/>
          <a:ext cx="7170394" cy="678600"/>
        </a:xfrm>
        <a:prstGeom prst="round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Service Discovery</a:t>
          </a:r>
          <a:endParaRPr lang="en-IN" sz="2800" kern="1200" dirty="0"/>
        </a:p>
      </dsp:txBody>
      <dsp:txXfrm>
        <a:off x="33127" y="741692"/>
        <a:ext cx="7104140" cy="612346"/>
      </dsp:txXfrm>
    </dsp:sp>
    <dsp:sp modelId="{1538B6C2-CBA4-4CD7-AA0C-F1B8996FD1E6}">
      <dsp:nvSpPr>
        <dsp:cNvPr id="0" name=""/>
        <dsp:cNvSpPr/>
      </dsp:nvSpPr>
      <dsp:spPr>
        <a:xfrm>
          <a:off x="0" y="1415965"/>
          <a:ext cx="7170394" cy="67860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Monitoring </a:t>
          </a:r>
          <a:r>
            <a:rPr lang="en-IN" sz="2800" kern="1200" dirty="0" smtClean="0"/>
            <a:t>complexity with Service Boundaries</a:t>
          </a:r>
          <a:endParaRPr lang="en-IN" sz="2800" kern="1200" dirty="0"/>
        </a:p>
      </dsp:txBody>
      <dsp:txXfrm>
        <a:off x="33127" y="1449092"/>
        <a:ext cx="7104140" cy="612346"/>
      </dsp:txXfrm>
    </dsp:sp>
    <dsp:sp modelId="{AA6E315B-0CAB-4B77-880D-070E63E5B517}">
      <dsp:nvSpPr>
        <dsp:cNvPr id="0" name=""/>
        <dsp:cNvSpPr/>
      </dsp:nvSpPr>
      <dsp:spPr>
        <a:xfrm>
          <a:off x="0" y="2123366"/>
          <a:ext cx="7170394" cy="6786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Data Consistency</a:t>
          </a:r>
          <a:endParaRPr lang="en-IN" sz="2800" kern="1200" dirty="0"/>
        </a:p>
      </dsp:txBody>
      <dsp:txXfrm>
        <a:off x="33127" y="2156493"/>
        <a:ext cx="7104140" cy="612346"/>
      </dsp:txXfrm>
    </dsp:sp>
    <dsp:sp modelId="{AA538003-ACE5-427F-8C03-E47078C60368}">
      <dsp:nvSpPr>
        <dsp:cNvPr id="0" name=""/>
        <dsp:cNvSpPr/>
      </dsp:nvSpPr>
      <dsp:spPr>
        <a:xfrm>
          <a:off x="0" y="2830766"/>
          <a:ext cx="7170394" cy="67860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Communication among services is challenging</a:t>
          </a:r>
        </a:p>
      </dsp:txBody>
      <dsp:txXfrm>
        <a:off x="33127" y="2863893"/>
        <a:ext cx="7104140" cy="612346"/>
      </dsp:txXfrm>
    </dsp:sp>
    <dsp:sp modelId="{997C2473-F8AD-4044-85A0-BB62A769B857}">
      <dsp:nvSpPr>
        <dsp:cNvPr id="0" name=""/>
        <dsp:cNvSpPr/>
      </dsp:nvSpPr>
      <dsp:spPr>
        <a:xfrm>
          <a:off x="0" y="3538166"/>
          <a:ext cx="7170394" cy="678600"/>
        </a:xfrm>
        <a:prstGeom prst="round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Testing each service is also a challenge</a:t>
          </a:r>
        </a:p>
      </dsp:txBody>
      <dsp:txXfrm>
        <a:off x="33127" y="3571293"/>
        <a:ext cx="7104140" cy="612346"/>
      </dsp:txXfrm>
    </dsp:sp>
    <dsp:sp modelId="{152B0341-E05D-4A02-8835-BA8CB01E5710}">
      <dsp:nvSpPr>
        <dsp:cNvPr id="0" name=""/>
        <dsp:cNvSpPr/>
      </dsp:nvSpPr>
      <dsp:spPr>
        <a:xfrm>
          <a:off x="0" y="4245566"/>
          <a:ext cx="7170394" cy="6786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Maintaining transnationality among services</a:t>
          </a:r>
        </a:p>
      </dsp:txBody>
      <dsp:txXfrm>
        <a:off x="33127" y="4278693"/>
        <a:ext cx="7104140" cy="61234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681F7-EDDB-493D-8512-F0EDA193C42A}">
      <dsp:nvSpPr>
        <dsp:cNvPr id="0" name=""/>
        <dsp:cNvSpPr/>
      </dsp:nvSpPr>
      <dsp:spPr>
        <a:xfrm>
          <a:off x="5134" y="0"/>
          <a:ext cx="10505330" cy="132556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500" kern="1200" dirty="0"/>
            <a:t>Fundamental problems with Monoliths which can’t be solved without changing the architecture??</a:t>
          </a:r>
        </a:p>
      </dsp:txBody>
      <dsp:txXfrm>
        <a:off x="43958" y="38824"/>
        <a:ext cx="10427682" cy="12479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6FCE3-768E-4E30-BBC7-F95107B92A49}">
      <dsp:nvSpPr>
        <dsp:cNvPr id="0" name=""/>
        <dsp:cNvSpPr/>
      </dsp:nvSpPr>
      <dsp:spPr>
        <a:xfrm>
          <a:off x="329844" y="216338"/>
          <a:ext cx="1258011" cy="12580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9272FA0-075C-47A4-BFFF-2F2C38CDCDBF}">
      <dsp:nvSpPr>
        <dsp:cNvPr id="0" name=""/>
        <dsp:cNvSpPr/>
      </dsp:nvSpPr>
      <dsp:spPr>
        <a:xfrm>
          <a:off x="958850" y="216338"/>
          <a:ext cx="6711951" cy="1258011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9690" rIns="0" bIns="5969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700" kern="1200"/>
            <a:t>Monolith – positive aspects</a:t>
          </a:r>
        </a:p>
      </dsp:txBody>
      <dsp:txXfrm>
        <a:off x="958850" y="216338"/>
        <a:ext cx="6711951" cy="125801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0A36E-86A1-4D2D-BE0C-1C8D2934F3BE}">
      <dsp:nvSpPr>
        <dsp:cNvPr id="0" name=""/>
        <dsp:cNvSpPr/>
      </dsp:nvSpPr>
      <dsp:spPr>
        <a:xfrm>
          <a:off x="3080" y="303081"/>
          <a:ext cx="3091011" cy="309101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0109" tIns="34290" rIns="170109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/>
            <a:t>Response to change – bug fix or adding new feature</a:t>
          </a:r>
        </a:p>
      </dsp:txBody>
      <dsp:txXfrm>
        <a:off x="455748" y="755749"/>
        <a:ext cx="2185675" cy="2185675"/>
      </dsp:txXfrm>
    </dsp:sp>
    <dsp:sp modelId="{0D8145ED-DF3B-4B48-BA82-79E1DF680AE0}">
      <dsp:nvSpPr>
        <dsp:cNvPr id="0" name=""/>
        <dsp:cNvSpPr/>
      </dsp:nvSpPr>
      <dsp:spPr>
        <a:xfrm>
          <a:off x="2475889" y="303081"/>
          <a:ext cx="3091011" cy="3091011"/>
        </a:xfrm>
        <a:prstGeom prst="ellipse">
          <a:avLst/>
        </a:prstGeom>
        <a:solidFill>
          <a:schemeClr val="accent4">
            <a:alpha val="50000"/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0109" tIns="34290" rIns="170109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/>
            <a:t>On demand scaling</a:t>
          </a:r>
        </a:p>
      </dsp:txBody>
      <dsp:txXfrm>
        <a:off x="2928557" y="755749"/>
        <a:ext cx="2185675" cy="2185675"/>
      </dsp:txXfrm>
    </dsp:sp>
    <dsp:sp modelId="{B01D9DD5-02B9-49D5-81BB-1DD994C25197}">
      <dsp:nvSpPr>
        <dsp:cNvPr id="0" name=""/>
        <dsp:cNvSpPr/>
      </dsp:nvSpPr>
      <dsp:spPr>
        <a:xfrm>
          <a:off x="4948698" y="303081"/>
          <a:ext cx="3091011" cy="3091011"/>
        </a:xfrm>
        <a:prstGeom prst="ellipse">
          <a:avLst/>
        </a:prstGeom>
        <a:solidFill>
          <a:schemeClr val="accent4">
            <a:alpha val="50000"/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0109" tIns="34290" rIns="170109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/>
            <a:t>Flexibility</a:t>
          </a:r>
        </a:p>
      </dsp:txBody>
      <dsp:txXfrm>
        <a:off x="5401366" y="755749"/>
        <a:ext cx="2185675" cy="2185675"/>
      </dsp:txXfrm>
    </dsp:sp>
    <dsp:sp modelId="{F96CCBF5-C361-42C9-ADB7-F45240B4A136}">
      <dsp:nvSpPr>
        <dsp:cNvPr id="0" name=""/>
        <dsp:cNvSpPr/>
      </dsp:nvSpPr>
      <dsp:spPr>
        <a:xfrm>
          <a:off x="7421507" y="303081"/>
          <a:ext cx="3091011" cy="3091011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0109" tIns="34290" rIns="170109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/>
            <a:t>Adopting new technologies for better performance</a:t>
          </a:r>
        </a:p>
      </dsp:txBody>
      <dsp:txXfrm>
        <a:off x="7874175" y="755749"/>
        <a:ext cx="2185675" cy="218567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C6B86-E94C-452D-B5DD-F361E57D26E1}">
      <dsp:nvSpPr>
        <dsp:cNvPr id="0" name=""/>
        <dsp:cNvSpPr/>
      </dsp:nvSpPr>
      <dsp:spPr>
        <a:xfrm rot="10800000">
          <a:off x="1643880" y="1276413"/>
          <a:ext cx="9161959" cy="3803523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7248" tIns="247650" rIns="46228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500" kern="1200" dirty="0"/>
            <a:t>What next??</a:t>
          </a:r>
        </a:p>
      </dsp:txBody>
      <dsp:txXfrm rot="10800000">
        <a:off x="2594761" y="1276413"/>
        <a:ext cx="8211078" cy="3803523"/>
      </dsp:txXfrm>
    </dsp:sp>
    <dsp:sp modelId="{F017096C-517B-4D6C-A6C5-02DE516BA012}">
      <dsp:nvSpPr>
        <dsp:cNvPr id="0" name=""/>
        <dsp:cNvSpPr/>
      </dsp:nvSpPr>
      <dsp:spPr>
        <a:xfrm>
          <a:off x="537082" y="1319963"/>
          <a:ext cx="3803523" cy="38035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6AD2B-2928-44C1-949D-DFC2C9F3BD10}">
      <dsp:nvSpPr>
        <dsp:cNvPr id="0" name=""/>
        <dsp:cNvSpPr/>
      </dsp:nvSpPr>
      <dsp:spPr>
        <a:xfrm>
          <a:off x="479243" y="0"/>
          <a:ext cx="5431426" cy="2558143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BAB57-0AF7-4C5A-8B58-D18798508F62}">
      <dsp:nvSpPr>
        <dsp:cNvPr id="0" name=""/>
        <dsp:cNvSpPr/>
      </dsp:nvSpPr>
      <dsp:spPr>
        <a:xfrm>
          <a:off x="0" y="767442"/>
          <a:ext cx="6389913" cy="10232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700" kern="1200" dirty="0"/>
            <a:t>Microservices : Design Patterns</a:t>
          </a:r>
        </a:p>
      </dsp:txBody>
      <dsp:txXfrm>
        <a:off x="49951" y="817393"/>
        <a:ext cx="6290011" cy="92335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F3060-EF90-4826-8548-7B88BAF3E531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500" kern="1200"/>
            <a:t>Why??</a:t>
          </a:r>
        </a:p>
      </dsp:txBody>
      <dsp:txXfrm>
        <a:off x="64397" y="67590"/>
        <a:ext cx="10386806" cy="119038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130FA-3C45-4BB7-8206-555C7365BECD}">
      <dsp:nvSpPr>
        <dsp:cNvPr id="0" name=""/>
        <dsp:cNvSpPr/>
      </dsp:nvSpPr>
      <dsp:spPr>
        <a:xfrm>
          <a:off x="3080" y="587032"/>
          <a:ext cx="2444055" cy="1466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/>
            <a:t>Independent/ Autonomous</a:t>
          </a:r>
        </a:p>
      </dsp:txBody>
      <dsp:txXfrm>
        <a:off x="3080" y="587032"/>
        <a:ext cx="2444055" cy="1466433"/>
      </dsp:txXfrm>
    </dsp:sp>
    <dsp:sp modelId="{FF6EB87E-92B4-42D1-8E5C-22D44B73A2EB}">
      <dsp:nvSpPr>
        <dsp:cNvPr id="0" name=""/>
        <dsp:cNvSpPr/>
      </dsp:nvSpPr>
      <dsp:spPr>
        <a:xfrm>
          <a:off x="2691541" y="587032"/>
          <a:ext cx="2444055" cy="1466433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Resilient/ Fault Tolerant/ Design For Failure</a:t>
          </a:r>
        </a:p>
      </dsp:txBody>
      <dsp:txXfrm>
        <a:off x="2691541" y="587032"/>
        <a:ext cx="2444055" cy="1466433"/>
      </dsp:txXfrm>
    </dsp:sp>
    <dsp:sp modelId="{D32D627C-917F-4788-B6EF-A25680864752}">
      <dsp:nvSpPr>
        <dsp:cNvPr id="0" name=""/>
        <dsp:cNvSpPr/>
      </dsp:nvSpPr>
      <dsp:spPr>
        <a:xfrm>
          <a:off x="5390878" y="587032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Observable</a:t>
          </a:r>
        </a:p>
      </dsp:txBody>
      <dsp:txXfrm>
        <a:off x="5390878" y="587032"/>
        <a:ext cx="2444055" cy="1466433"/>
      </dsp:txXfrm>
    </dsp:sp>
    <dsp:sp modelId="{615CBAF2-2F2E-409C-92EC-3D77CBF75DC9}">
      <dsp:nvSpPr>
        <dsp:cNvPr id="0" name=""/>
        <dsp:cNvSpPr/>
      </dsp:nvSpPr>
      <dsp:spPr>
        <a:xfrm>
          <a:off x="8068463" y="587032"/>
          <a:ext cx="2444055" cy="14664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Discoverable</a:t>
          </a:r>
        </a:p>
      </dsp:txBody>
      <dsp:txXfrm>
        <a:off x="8068463" y="587032"/>
        <a:ext cx="2444055" cy="1466433"/>
      </dsp:txXfrm>
    </dsp:sp>
    <dsp:sp modelId="{9611E07A-9879-462F-BB02-D972A96A8E05}">
      <dsp:nvSpPr>
        <dsp:cNvPr id="0" name=""/>
        <dsp:cNvSpPr/>
      </dsp:nvSpPr>
      <dsp:spPr>
        <a:xfrm>
          <a:off x="3080" y="2297871"/>
          <a:ext cx="2444055" cy="14664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Domain Driven</a:t>
          </a:r>
        </a:p>
      </dsp:txBody>
      <dsp:txXfrm>
        <a:off x="3080" y="2297871"/>
        <a:ext cx="2444055" cy="1466433"/>
      </dsp:txXfrm>
    </dsp:sp>
    <dsp:sp modelId="{91AFCD95-B4F6-4CCE-8B2C-280268D70238}">
      <dsp:nvSpPr>
        <dsp:cNvPr id="0" name=""/>
        <dsp:cNvSpPr/>
      </dsp:nvSpPr>
      <dsp:spPr>
        <a:xfrm>
          <a:off x="2691541" y="2297871"/>
          <a:ext cx="2444055" cy="14664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Decentralization</a:t>
          </a:r>
        </a:p>
      </dsp:txBody>
      <dsp:txXfrm>
        <a:off x="2691541" y="2297871"/>
        <a:ext cx="2444055" cy="1466433"/>
      </dsp:txXfrm>
    </dsp:sp>
    <dsp:sp modelId="{06E3A3E4-C004-4175-AC50-6AABADC24B35}">
      <dsp:nvSpPr>
        <dsp:cNvPr id="0" name=""/>
        <dsp:cNvSpPr/>
      </dsp:nvSpPr>
      <dsp:spPr>
        <a:xfrm>
          <a:off x="5380002" y="2292563"/>
          <a:ext cx="2444055" cy="1466433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High Cohesion</a:t>
          </a:r>
        </a:p>
      </dsp:txBody>
      <dsp:txXfrm>
        <a:off x="5380002" y="2292563"/>
        <a:ext cx="2444055" cy="1466433"/>
      </dsp:txXfrm>
    </dsp:sp>
    <dsp:sp modelId="{5EF5B6AA-D345-4883-8ECB-F902FF3E6B07}">
      <dsp:nvSpPr>
        <dsp:cNvPr id="0" name=""/>
        <dsp:cNvSpPr/>
      </dsp:nvSpPr>
      <dsp:spPr>
        <a:xfrm>
          <a:off x="8068463" y="2297871"/>
          <a:ext cx="2444055" cy="1466433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/>
            <a:t>Single Source Of Truth</a:t>
          </a:r>
        </a:p>
      </dsp:txBody>
      <dsp:txXfrm>
        <a:off x="8068463" y="2297871"/>
        <a:ext cx="2444055" cy="1466433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39D4-238F-4697-AD75-C651BAA3C270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500" kern="1200" dirty="0"/>
            <a:t>What are those patterns??</a:t>
          </a:r>
        </a:p>
      </dsp:txBody>
      <dsp:txXfrm>
        <a:off x="64397" y="67590"/>
        <a:ext cx="10386806" cy="119038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E9F618-9E27-47E0-A400-EA8BBAE2F376}">
      <dsp:nvSpPr>
        <dsp:cNvPr id="0" name=""/>
        <dsp:cNvSpPr/>
      </dsp:nvSpPr>
      <dsp:spPr>
        <a:xfrm>
          <a:off x="3080" y="857701"/>
          <a:ext cx="2444055" cy="1466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Decomposition </a:t>
          </a:r>
        </a:p>
      </dsp:txBody>
      <dsp:txXfrm>
        <a:off x="3080" y="857701"/>
        <a:ext cx="2444055" cy="1466433"/>
      </dsp:txXfrm>
    </dsp:sp>
    <dsp:sp modelId="{4F38FD98-54C3-4FF7-990C-239584A81925}">
      <dsp:nvSpPr>
        <dsp:cNvPr id="0" name=""/>
        <dsp:cNvSpPr/>
      </dsp:nvSpPr>
      <dsp:spPr>
        <a:xfrm>
          <a:off x="2691541" y="857701"/>
          <a:ext cx="2444055" cy="14664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Database</a:t>
          </a:r>
        </a:p>
      </dsp:txBody>
      <dsp:txXfrm>
        <a:off x="2691541" y="857701"/>
        <a:ext cx="2444055" cy="1466433"/>
      </dsp:txXfrm>
    </dsp:sp>
    <dsp:sp modelId="{7C5FAA93-D1FE-4E6C-9FDA-1BCF36EFBDBA}">
      <dsp:nvSpPr>
        <dsp:cNvPr id="0" name=""/>
        <dsp:cNvSpPr/>
      </dsp:nvSpPr>
      <dsp:spPr>
        <a:xfrm>
          <a:off x="5380002" y="857701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Resiliency</a:t>
          </a:r>
          <a:endParaRPr lang="en-IN" sz="2800" kern="1200" dirty="0"/>
        </a:p>
      </dsp:txBody>
      <dsp:txXfrm>
        <a:off x="5380002" y="857701"/>
        <a:ext cx="2444055" cy="1466433"/>
      </dsp:txXfrm>
    </dsp:sp>
    <dsp:sp modelId="{8FBC966D-5245-4F04-9BB6-429DE3C3DE45}">
      <dsp:nvSpPr>
        <dsp:cNvPr id="0" name=""/>
        <dsp:cNvSpPr/>
      </dsp:nvSpPr>
      <dsp:spPr>
        <a:xfrm>
          <a:off x="8068463" y="857701"/>
          <a:ext cx="2444055" cy="14664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Integration</a:t>
          </a:r>
        </a:p>
      </dsp:txBody>
      <dsp:txXfrm>
        <a:off x="8068463" y="857701"/>
        <a:ext cx="2444055" cy="1466433"/>
      </dsp:txXfrm>
    </dsp:sp>
    <dsp:sp modelId="{A2718B8E-E9C9-47CB-887C-1719DE0AB013}">
      <dsp:nvSpPr>
        <dsp:cNvPr id="0" name=""/>
        <dsp:cNvSpPr/>
      </dsp:nvSpPr>
      <dsp:spPr>
        <a:xfrm>
          <a:off x="1347311" y="2568540"/>
          <a:ext cx="2444055" cy="14664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Event Driven</a:t>
          </a:r>
          <a:endParaRPr lang="en-IN" sz="2800" kern="1200" dirty="0"/>
        </a:p>
      </dsp:txBody>
      <dsp:txXfrm>
        <a:off x="1347311" y="2568540"/>
        <a:ext cx="2444055" cy="1466433"/>
      </dsp:txXfrm>
    </dsp:sp>
    <dsp:sp modelId="{335F47D7-BF6E-47A3-A9B7-32C355B036B4}">
      <dsp:nvSpPr>
        <dsp:cNvPr id="0" name=""/>
        <dsp:cNvSpPr/>
      </dsp:nvSpPr>
      <dsp:spPr>
        <a:xfrm>
          <a:off x="4035772" y="2568540"/>
          <a:ext cx="2444055" cy="1466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/>
            <a:t>Observability</a:t>
          </a:r>
        </a:p>
      </dsp:txBody>
      <dsp:txXfrm>
        <a:off x="4035772" y="2568540"/>
        <a:ext cx="2444055" cy="1466433"/>
      </dsp:txXfrm>
    </dsp:sp>
    <dsp:sp modelId="{EC6853C3-C778-422E-AC5E-5B1705C58BA5}">
      <dsp:nvSpPr>
        <dsp:cNvPr id="0" name=""/>
        <dsp:cNvSpPr/>
      </dsp:nvSpPr>
      <dsp:spPr>
        <a:xfrm>
          <a:off x="6724233" y="2568540"/>
          <a:ext cx="2444055" cy="14664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/>
            <a:t>Cross-cutting concern</a:t>
          </a:r>
        </a:p>
      </dsp:txBody>
      <dsp:txXfrm>
        <a:off x="6724233" y="2568540"/>
        <a:ext cx="2444055" cy="1466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2E4AC-C4D0-42DD-B01E-C8EF960B6EA5}">
      <dsp:nvSpPr>
        <dsp:cNvPr id="0" name=""/>
        <dsp:cNvSpPr/>
      </dsp:nvSpPr>
      <dsp:spPr>
        <a:xfrm>
          <a:off x="0" y="38506"/>
          <a:ext cx="6700520" cy="1319175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500" kern="1200" dirty="0"/>
            <a:t>Easy to develop</a:t>
          </a:r>
        </a:p>
      </dsp:txBody>
      <dsp:txXfrm>
        <a:off x="64397" y="102903"/>
        <a:ext cx="6571726" cy="1190381"/>
      </dsp:txXfrm>
    </dsp:sp>
    <dsp:sp modelId="{905F97BC-B0F0-49FC-8F4D-AD96B28BA2C0}">
      <dsp:nvSpPr>
        <dsp:cNvPr id="0" name=""/>
        <dsp:cNvSpPr/>
      </dsp:nvSpPr>
      <dsp:spPr>
        <a:xfrm>
          <a:off x="0" y="1516081"/>
          <a:ext cx="6700520" cy="1319175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500" kern="1200"/>
            <a:t>Simple testing</a:t>
          </a:r>
        </a:p>
      </dsp:txBody>
      <dsp:txXfrm>
        <a:off x="64397" y="1580478"/>
        <a:ext cx="6571726" cy="1190381"/>
      </dsp:txXfrm>
    </dsp:sp>
    <dsp:sp modelId="{C0B875A3-4EB3-4040-88AB-3F6756544F3B}">
      <dsp:nvSpPr>
        <dsp:cNvPr id="0" name=""/>
        <dsp:cNvSpPr/>
      </dsp:nvSpPr>
      <dsp:spPr>
        <a:xfrm>
          <a:off x="0" y="2993656"/>
          <a:ext cx="6700520" cy="1319175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500" kern="1200"/>
            <a:t>Quick deployment</a:t>
          </a:r>
        </a:p>
      </dsp:txBody>
      <dsp:txXfrm>
        <a:off x="64397" y="3058053"/>
        <a:ext cx="6571726" cy="1190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0A19B-A679-48BF-A4DC-3BD4DC25C656}">
      <dsp:nvSpPr>
        <dsp:cNvPr id="0" name=""/>
        <dsp:cNvSpPr/>
      </dsp:nvSpPr>
      <dsp:spPr>
        <a:xfrm>
          <a:off x="0" y="236619"/>
          <a:ext cx="6700520" cy="123317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 dirty="0"/>
            <a:t>Easy to scale by having multiple copy of same application(horizontal scaling)</a:t>
          </a:r>
        </a:p>
      </dsp:txBody>
      <dsp:txXfrm>
        <a:off x="60199" y="296818"/>
        <a:ext cx="6580122" cy="1112781"/>
      </dsp:txXfrm>
    </dsp:sp>
    <dsp:sp modelId="{53AA90FC-DCDF-4B33-9026-7FACC41C2D6C}">
      <dsp:nvSpPr>
        <dsp:cNvPr id="0" name=""/>
        <dsp:cNvSpPr/>
      </dsp:nvSpPr>
      <dsp:spPr>
        <a:xfrm>
          <a:off x="0" y="1559079"/>
          <a:ext cx="6700520" cy="123317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/>
            <a:t>Less technicality</a:t>
          </a:r>
        </a:p>
      </dsp:txBody>
      <dsp:txXfrm>
        <a:off x="60199" y="1619278"/>
        <a:ext cx="6580122" cy="1112781"/>
      </dsp:txXfrm>
    </dsp:sp>
    <dsp:sp modelId="{D8AE68B2-91D4-403F-AFBD-3F6B1996393E}">
      <dsp:nvSpPr>
        <dsp:cNvPr id="0" name=""/>
        <dsp:cNvSpPr/>
      </dsp:nvSpPr>
      <dsp:spPr>
        <a:xfrm>
          <a:off x="0" y="2881539"/>
          <a:ext cx="6700520" cy="123317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100" kern="1200"/>
            <a:t>Better for small scale apps</a:t>
          </a:r>
        </a:p>
      </dsp:txBody>
      <dsp:txXfrm>
        <a:off x="60199" y="2941738"/>
        <a:ext cx="6580122" cy="11127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6FCE3-768E-4E30-BBC7-F95107B92A49}">
      <dsp:nvSpPr>
        <dsp:cNvPr id="0" name=""/>
        <dsp:cNvSpPr/>
      </dsp:nvSpPr>
      <dsp:spPr>
        <a:xfrm>
          <a:off x="329844" y="216338"/>
          <a:ext cx="1258011" cy="12580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9272FA0-075C-47A4-BFFF-2F2C38CDCDBF}">
      <dsp:nvSpPr>
        <dsp:cNvPr id="0" name=""/>
        <dsp:cNvSpPr/>
      </dsp:nvSpPr>
      <dsp:spPr>
        <a:xfrm>
          <a:off x="958850" y="216338"/>
          <a:ext cx="6711951" cy="1258011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9690" rIns="0" bIns="5969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700" kern="1200"/>
            <a:t>Monolith – positive aspects</a:t>
          </a:r>
        </a:p>
      </dsp:txBody>
      <dsp:txXfrm>
        <a:off x="958850" y="216338"/>
        <a:ext cx="6711951" cy="1258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EC8FA4-E26C-42D9-A507-710AE00721B5}">
      <dsp:nvSpPr>
        <dsp:cNvPr id="0" name=""/>
        <dsp:cNvSpPr/>
      </dsp:nvSpPr>
      <dsp:spPr>
        <a:xfrm>
          <a:off x="79049" y="30"/>
          <a:ext cx="6171102" cy="6171102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200" kern="1200" dirty="0"/>
            <a:t>By the time company grows </a:t>
          </a:r>
        </a:p>
      </dsp:txBody>
      <dsp:txXfrm>
        <a:off x="940779" y="727735"/>
        <a:ext cx="3558113" cy="4715691"/>
      </dsp:txXfrm>
    </dsp:sp>
    <dsp:sp modelId="{E67749B5-ECA5-46DD-92FE-5EC372A4B5DD}">
      <dsp:nvSpPr>
        <dsp:cNvPr id="0" name=""/>
        <dsp:cNvSpPr/>
      </dsp:nvSpPr>
      <dsp:spPr>
        <a:xfrm>
          <a:off x="6020897" y="30"/>
          <a:ext cx="6171102" cy="6171102"/>
        </a:xfrm>
        <a:prstGeom prst="ellipse">
          <a:avLst/>
        </a:prstGeom>
        <a:solidFill>
          <a:schemeClr val="accent6">
            <a:shade val="80000"/>
            <a:alpha val="50000"/>
            <a:hueOff val="-80"/>
            <a:satOff val="-472"/>
            <a:lumOff val="4736"/>
            <a:alphaOff val="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200" kern="1200"/>
            <a:t>so the application</a:t>
          </a:r>
        </a:p>
      </dsp:txBody>
      <dsp:txXfrm>
        <a:off x="7772156" y="727735"/>
        <a:ext cx="3558113" cy="47156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217CF-90A6-4F33-B2B2-CA347B02D9BF}">
      <dsp:nvSpPr>
        <dsp:cNvPr id="0" name=""/>
        <dsp:cNvSpPr/>
      </dsp:nvSpPr>
      <dsp:spPr>
        <a:xfrm>
          <a:off x="3271" y="0"/>
          <a:ext cx="6693976" cy="132556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300" kern="1200"/>
            <a:t>Monolith – Challenges</a:t>
          </a:r>
        </a:p>
      </dsp:txBody>
      <dsp:txXfrm>
        <a:off x="42095" y="38824"/>
        <a:ext cx="6616328" cy="12479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6DA58-17C3-4C9F-BFD4-246AF9C21DAE}">
      <dsp:nvSpPr>
        <dsp:cNvPr id="0" name=""/>
        <dsp:cNvSpPr/>
      </dsp:nvSpPr>
      <dsp:spPr>
        <a:xfrm>
          <a:off x="0" y="74211"/>
          <a:ext cx="6700520" cy="794503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/>
            <a:t>Limitation in size</a:t>
          </a:r>
        </a:p>
      </dsp:txBody>
      <dsp:txXfrm>
        <a:off x="38784" y="112995"/>
        <a:ext cx="6622952" cy="716935"/>
      </dsp:txXfrm>
    </dsp:sp>
    <dsp:sp modelId="{1521A433-D014-4A71-8493-2173F4089581}">
      <dsp:nvSpPr>
        <dsp:cNvPr id="0" name=""/>
        <dsp:cNvSpPr/>
      </dsp:nvSpPr>
      <dsp:spPr>
        <a:xfrm>
          <a:off x="0" y="926314"/>
          <a:ext cx="6700520" cy="794503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/>
            <a:t>Complexity grows with time</a:t>
          </a:r>
        </a:p>
      </dsp:txBody>
      <dsp:txXfrm>
        <a:off x="38784" y="965098"/>
        <a:ext cx="6622952" cy="716935"/>
      </dsp:txXfrm>
    </dsp:sp>
    <dsp:sp modelId="{77BE37F3-7D97-4F30-9C8A-1DDF5777E5BC}">
      <dsp:nvSpPr>
        <dsp:cNvPr id="0" name=""/>
        <dsp:cNvSpPr/>
      </dsp:nvSpPr>
      <dsp:spPr>
        <a:xfrm>
          <a:off x="0" y="1778417"/>
          <a:ext cx="6700520" cy="794503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Long time to release new features</a:t>
          </a:r>
          <a:endParaRPr lang="en-IN" sz="2000" kern="1200" dirty="0"/>
        </a:p>
      </dsp:txBody>
      <dsp:txXfrm>
        <a:off x="38784" y="1817201"/>
        <a:ext cx="6622952" cy="716935"/>
      </dsp:txXfrm>
    </dsp:sp>
    <dsp:sp modelId="{1F5D731C-675D-4993-8B62-B8AA7194555D}">
      <dsp:nvSpPr>
        <dsp:cNvPr id="0" name=""/>
        <dsp:cNvSpPr/>
      </dsp:nvSpPr>
      <dsp:spPr>
        <a:xfrm>
          <a:off x="0" y="2630520"/>
          <a:ext cx="6700520" cy="794503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More time to send the fix for production bug</a:t>
          </a:r>
          <a:endParaRPr lang="en-IN" sz="2000" kern="1200" dirty="0"/>
        </a:p>
      </dsp:txBody>
      <dsp:txXfrm>
        <a:off x="38784" y="2669304"/>
        <a:ext cx="6622952" cy="716935"/>
      </dsp:txXfrm>
    </dsp:sp>
    <dsp:sp modelId="{25FBE2C9-F954-40CC-A377-7187B031C636}">
      <dsp:nvSpPr>
        <dsp:cNvPr id="0" name=""/>
        <dsp:cNvSpPr/>
      </dsp:nvSpPr>
      <dsp:spPr>
        <a:xfrm>
          <a:off x="0" y="3482623"/>
          <a:ext cx="6700520" cy="794503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/>
            <a:t>Even small change in one module needs redeployment of whole application</a:t>
          </a:r>
        </a:p>
      </dsp:txBody>
      <dsp:txXfrm>
        <a:off x="38784" y="3521407"/>
        <a:ext cx="6622952" cy="7169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217CF-90A6-4F33-B2B2-CA347B02D9BF}">
      <dsp:nvSpPr>
        <dsp:cNvPr id="0" name=""/>
        <dsp:cNvSpPr/>
      </dsp:nvSpPr>
      <dsp:spPr>
        <a:xfrm>
          <a:off x="3271" y="0"/>
          <a:ext cx="6693976" cy="132556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300" kern="1200" dirty="0"/>
            <a:t>Monolith – Challenges</a:t>
          </a:r>
        </a:p>
      </dsp:txBody>
      <dsp:txXfrm>
        <a:off x="42095" y="38824"/>
        <a:ext cx="6616328" cy="1247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504E98-5C0A-4ED2-A642-DF3342D0E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5D421-C2AC-4F7C-8318-1C3299D77F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DF563-4CD5-4439-BC84-7343698EF638}" type="datetimeFigureOut">
              <a:rPr lang="en-IN" smtClean="0"/>
              <a:t>04-02-2025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BADDA3-C23B-486F-94E3-AF84665AC6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0F0CD-95AC-41FA-BFE5-49E38F5FA1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1AE7D-F52A-4C43-ABE8-882A70C99F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4992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E2A1D-C562-47FC-9BFD-9CD4CFA593DB}" type="datetimeFigureOut">
              <a:rPr lang="en-IN" smtClean="0"/>
              <a:t>04-02-2025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879DB-3009-41DD-BEA6-675EED36314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171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15170-2587-40A8-9776-F41F1A64C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2BF5B-3816-45A3-AA6D-C987DCC47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47486-9F6D-4ACA-BB42-D7C25366D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691E-31C5-4613-AD66-920510BD2096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4EF63-A4DF-4A3C-89BF-BE0FD1CEE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D534E-1F1A-4D1D-8CB1-E486A7F7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654112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50D5D-138D-40A6-B170-51125E3F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FE4F38-D739-42BE-A9B5-DDFBE4E311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E457B-3E8B-433C-9318-DFA809BA0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D6B0-886F-41F1-9600-CFA136232504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90984-309B-44FB-9D9D-80654FE9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4EF89-B5B6-4001-8683-DC9C84079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885883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046D01-528E-40E3-903E-EE4441C57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54F4A-F974-4F0B-9AE4-3E56FBEF4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196B4-0E3B-4E58-A85F-284AA499D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BCF0A-99D4-44E1-BCA6-70F99D7D01EE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7857F-1A20-4A2B-8464-02452BDEE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1F358-BB48-4243-B070-FAC0C4C0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865180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F3E2D-405A-447B-8B8D-E04701CD8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93EC9-1CA4-48BB-BBC4-D279A5F0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FE92B-BDCB-4B85-89A8-46FE6AF60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DF3C2-5AE6-4D08-9BAE-518FB33DECD8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E5B59-1CFD-4693-98C3-92702E7EA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47EFC-945E-4B45-B88B-BB089BAF0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813775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A7031-0C89-4CED-A8BA-168CED04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B3250-3A92-495C-94D7-CE429681E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BE6FB-F654-4CA9-A824-4E287DD05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D745-6256-49CA-87E2-A8A1B6D928B0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A8D70-55F1-4998-9250-976FAAE8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08345-A20B-4675-AA9A-2A8D3C80F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006792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81BA5-E4E5-4203-BDB3-D37E47405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9964B-3B1A-482E-B35E-988C143ABA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811BF-5756-4518-B043-C926F0BA8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55E18-F915-4A87-B5FF-5E7F39BF8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1F5CA-3692-4BC3-B63B-1F0227E94F5C}" type="datetime1">
              <a:rPr lang="en-IN" smtClean="0"/>
              <a:t>04-02-2025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866929-CB58-4EC0-8319-F6320FCAE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0427A-CBF2-4B73-998E-DEA8E09FE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257086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8189A-1913-4800-AAB5-C936E8EB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E31A1-5D65-4EA5-B5C3-D90193F9A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521DC-2089-48A5-9F5C-B01282698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A606C1-666C-41FF-9FDB-A29949425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F14470-022A-458B-8A6F-8F79867AE1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26F81-D714-4952-912A-89159DF5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D5EC2-08AA-4F75-B86D-3BC3F06FAF92}" type="datetime1">
              <a:rPr lang="en-IN" smtClean="0"/>
              <a:t>04-02-2025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008728-8EA4-4A3F-889D-813E14306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62F58-BB6D-41DD-9E78-CCAC16C4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353328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99B23-8277-4BE6-8ED4-F216EDAC0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8BCE3-1DB1-47FE-95A0-104438BD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1017-9E6A-4F9C-AFFF-4997B8BE04F1}" type="datetime1">
              <a:rPr lang="en-IN" smtClean="0"/>
              <a:t>04-02-2025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623E2-CD23-4E58-BCE0-C824EFE4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0CCD4-8B31-4973-A48E-0A3FE1054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88925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39C5D-EDB0-4771-AF36-0FB6E0E6A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FBE9-9652-4151-90C4-91DBC9111319}" type="datetime1">
              <a:rPr lang="en-IN" smtClean="0"/>
              <a:t>04-02-2025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853955-936B-4C80-AA4C-B4EC04B51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3D8D4-15AF-447C-A1C8-4949ABBBB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006233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9A413-8393-4C04-84A7-690C51238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B9B11-376F-425A-9F7E-C3BC9E170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C055D-E06D-4673-A2AA-0E7635A50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B8756-F17F-4CB3-AEB5-0972081B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F19-F371-439D-B941-4D540713A4E6}" type="datetime1">
              <a:rPr lang="en-IN" smtClean="0"/>
              <a:t>04-02-2025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EA557C-997C-4F48-B695-FA70BB513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B2583-2D49-44F0-A9EE-D69AC239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665389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C9CC2-648C-4A31-9183-F1F2BB0AE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E8B91B-EEC4-4271-ADB1-0C7F4B6BD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998545-F40C-4815-9FD7-0322D45AC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3EF28C-0AC4-49B3-BDD5-1AF5F6D8B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1C8DD-35E3-4762-9B54-B25E2834C97B}" type="datetime1">
              <a:rPr lang="en-IN" smtClean="0"/>
              <a:t>04-02-2025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0C085-1B92-4935-B90B-590319A9D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EAF628-CF53-4E18-86FC-7AB2FF947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376829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7AAD77-2DE1-4114-BC6A-CF2FBD0A5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9671D-0FAC-4587-A04E-2079DA5A2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80318-8326-44EB-BF77-7ED8452D2E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279EA-F670-45B8-9EE4-ED4D8F6CE7C3}" type="datetime1">
              <a:rPr lang="en-IN" smtClean="0"/>
              <a:t>04-02-2025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BCC37-0BD9-400D-8740-9792251C1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©Green Learner - https://youtube.com/greenlearner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599B3-FD69-4B8D-8E08-9A8F4F711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3CC2D-47DF-4FAD-B7D7-4FAE988F391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744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8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8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4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Layout" Target="../diagrams/layout11.xml"/><Relationship Id="rId7" Type="http://schemas.openxmlformats.org/officeDocument/2006/relationships/image" Target="../media/image4.png"/><Relationship Id="rId12" Type="http://schemas.microsoft.com/office/2007/relationships/diagramDrawing" Target="../diagrams/drawing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diagramColors" Target="../diagrams/colors12.xml"/><Relationship Id="rId5" Type="http://schemas.openxmlformats.org/officeDocument/2006/relationships/diagramColors" Target="../diagrams/colors11.xml"/><Relationship Id="rId10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11.xml"/><Relationship Id="rId9" Type="http://schemas.openxmlformats.org/officeDocument/2006/relationships/diagramLayout" Target="../diagrams/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A61402F-5EC6-447E-8AEC-9A29C9CBEA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9479369"/>
              </p:ext>
            </p:extLst>
          </p:nvPr>
        </p:nvGraphicFramePr>
        <p:xfrm>
          <a:off x="838200" y="794658"/>
          <a:ext cx="10515600" cy="5561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2936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0608E10-9C2A-4993-A1EC-ADBDA0F23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53021"/>
              </p:ext>
            </p:extLst>
          </p:nvPr>
        </p:nvGraphicFramePr>
        <p:xfrm>
          <a:off x="0" y="0"/>
          <a:ext cx="113538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1836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A61402F-5EC6-447E-8AEC-9A29C9CBEA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001584"/>
              </p:ext>
            </p:extLst>
          </p:nvPr>
        </p:nvGraphicFramePr>
        <p:xfrm>
          <a:off x="838200" y="794658"/>
          <a:ext cx="10515600" cy="5561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4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3">
            <a:extLst>
              <a:ext uri="{FF2B5EF4-FFF2-40B4-BE49-F238E27FC236}">
                <a16:creationId xmlns:a16="http://schemas.microsoft.com/office/drawing/2014/main" id="{B970F6A4-4E66-4A92-A9FE-CEBB630C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492875"/>
            <a:ext cx="41148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545AF5-5FF0-4C4D-A344-442BB8E38634}"/>
              </a:ext>
            </a:extLst>
          </p:cNvPr>
          <p:cNvSpPr/>
          <p:nvPr/>
        </p:nvSpPr>
        <p:spPr>
          <a:xfrm>
            <a:off x="4463652" y="0"/>
            <a:ext cx="3689748" cy="3826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800" dirty="0"/>
              <a:t>Online Shopping Portal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C26AF2-0B96-4CE4-843B-99FD40EF428E}"/>
              </a:ext>
            </a:extLst>
          </p:cNvPr>
          <p:cNvSpPr/>
          <p:nvPr/>
        </p:nvSpPr>
        <p:spPr>
          <a:xfrm>
            <a:off x="8650418" y="1725593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Order Management</a:t>
            </a:r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F2EF03C8-799B-4020-824F-2A04D5F2CE1F}"/>
              </a:ext>
            </a:extLst>
          </p:cNvPr>
          <p:cNvSpPr/>
          <p:nvPr/>
        </p:nvSpPr>
        <p:spPr>
          <a:xfrm>
            <a:off x="10190547" y="1376230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52A381-C7F1-46F0-B1C4-E5DBF96AE5EC}"/>
              </a:ext>
            </a:extLst>
          </p:cNvPr>
          <p:cNvSpPr/>
          <p:nvPr/>
        </p:nvSpPr>
        <p:spPr>
          <a:xfrm>
            <a:off x="8695889" y="5572538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Login Management</a:t>
            </a:r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B508311A-8BD1-4EF1-AAA7-C641E50BF14B}"/>
              </a:ext>
            </a:extLst>
          </p:cNvPr>
          <p:cNvSpPr/>
          <p:nvPr/>
        </p:nvSpPr>
        <p:spPr>
          <a:xfrm>
            <a:off x="10190547" y="6060378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8225BB-717B-40EB-8532-102802815385}"/>
              </a:ext>
            </a:extLst>
          </p:cNvPr>
          <p:cNvSpPr/>
          <p:nvPr/>
        </p:nvSpPr>
        <p:spPr>
          <a:xfrm>
            <a:off x="8661786" y="2873806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Account Management</a:t>
            </a:r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6A7B97CA-89D3-488E-BC2B-6D608FD629F0}"/>
              </a:ext>
            </a:extLst>
          </p:cNvPr>
          <p:cNvSpPr/>
          <p:nvPr/>
        </p:nvSpPr>
        <p:spPr>
          <a:xfrm>
            <a:off x="10190547" y="2541217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00DDEC-E0E6-4C67-9B0B-AF4D4D324C98}"/>
              </a:ext>
            </a:extLst>
          </p:cNvPr>
          <p:cNvSpPr/>
          <p:nvPr/>
        </p:nvSpPr>
        <p:spPr>
          <a:xfrm>
            <a:off x="8695889" y="4287525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Payment Management</a:t>
            </a:r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21E2630B-DD0B-4205-A679-E0D2F2C5EE3C}"/>
              </a:ext>
            </a:extLst>
          </p:cNvPr>
          <p:cNvSpPr/>
          <p:nvPr/>
        </p:nvSpPr>
        <p:spPr>
          <a:xfrm>
            <a:off x="10190547" y="3882253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C1F5E0-EF36-47FF-AC60-E427A46FD3F7}"/>
              </a:ext>
            </a:extLst>
          </p:cNvPr>
          <p:cNvSpPr/>
          <p:nvPr/>
        </p:nvSpPr>
        <p:spPr>
          <a:xfrm>
            <a:off x="8695889" y="532656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Product Management</a:t>
            </a: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C8D7794C-3024-46AC-AF86-B8A922AAA9A5}"/>
              </a:ext>
            </a:extLst>
          </p:cNvPr>
          <p:cNvSpPr/>
          <p:nvPr/>
        </p:nvSpPr>
        <p:spPr>
          <a:xfrm>
            <a:off x="10190547" y="267389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33BFE3-0793-4B59-8978-82C7595CC58A}"/>
              </a:ext>
            </a:extLst>
          </p:cNvPr>
          <p:cNvSpPr/>
          <p:nvPr/>
        </p:nvSpPr>
        <p:spPr>
          <a:xfrm>
            <a:off x="6106158" y="550781"/>
            <a:ext cx="701040" cy="5756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G</a:t>
            </a:r>
          </a:p>
          <a:p>
            <a:pPr algn="ctr"/>
            <a:r>
              <a:rPr lang="en-IN" dirty="0"/>
              <a:t>A</a:t>
            </a:r>
          </a:p>
          <a:p>
            <a:pPr algn="ctr"/>
            <a:r>
              <a:rPr lang="en-IN" dirty="0"/>
              <a:t>T</a:t>
            </a:r>
          </a:p>
          <a:p>
            <a:pPr algn="ctr"/>
            <a:r>
              <a:rPr lang="en-IN" dirty="0"/>
              <a:t>E</a:t>
            </a:r>
          </a:p>
          <a:p>
            <a:pPr algn="ctr"/>
            <a:r>
              <a:rPr lang="en-IN" dirty="0"/>
              <a:t>W</a:t>
            </a:r>
          </a:p>
          <a:p>
            <a:pPr algn="ctr"/>
            <a:r>
              <a:rPr lang="en-IN" dirty="0"/>
              <a:t>A</a:t>
            </a:r>
          </a:p>
          <a:p>
            <a:pPr algn="ctr"/>
            <a:r>
              <a:rPr lang="en-IN" dirty="0"/>
              <a:t>Y</a:t>
            </a:r>
          </a:p>
        </p:txBody>
      </p:sp>
      <p:sp>
        <p:nvSpPr>
          <p:cNvPr id="14" name="Arrow: Left-Right 13">
            <a:extLst>
              <a:ext uri="{FF2B5EF4-FFF2-40B4-BE49-F238E27FC236}">
                <a16:creationId xmlns:a16="http://schemas.microsoft.com/office/drawing/2014/main" id="{DDE2B45F-2345-4177-9CB8-BD09D86AB64F}"/>
              </a:ext>
            </a:extLst>
          </p:cNvPr>
          <p:cNvSpPr/>
          <p:nvPr/>
        </p:nvSpPr>
        <p:spPr>
          <a:xfrm>
            <a:off x="6817360" y="820760"/>
            <a:ext cx="1833058" cy="164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9200ED17-3F92-4636-9C99-CB49CF0BE0FF}"/>
              </a:ext>
            </a:extLst>
          </p:cNvPr>
          <p:cNvSpPr/>
          <p:nvPr/>
        </p:nvSpPr>
        <p:spPr>
          <a:xfrm>
            <a:off x="6807198" y="1952742"/>
            <a:ext cx="1833058" cy="164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AFBAB4C5-62C5-4312-968D-B75E8EB203E9}"/>
              </a:ext>
            </a:extLst>
          </p:cNvPr>
          <p:cNvSpPr/>
          <p:nvPr/>
        </p:nvSpPr>
        <p:spPr>
          <a:xfrm>
            <a:off x="6817360" y="3149704"/>
            <a:ext cx="1833058" cy="164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8A064BF5-56D6-406E-B666-49F7FBF52382}"/>
              </a:ext>
            </a:extLst>
          </p:cNvPr>
          <p:cNvSpPr/>
          <p:nvPr/>
        </p:nvSpPr>
        <p:spPr>
          <a:xfrm>
            <a:off x="6835014" y="4604390"/>
            <a:ext cx="1833058" cy="164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Arrow: Left-Right 30">
            <a:extLst>
              <a:ext uri="{FF2B5EF4-FFF2-40B4-BE49-F238E27FC236}">
                <a16:creationId xmlns:a16="http://schemas.microsoft.com/office/drawing/2014/main" id="{74C808EB-A026-4D65-9576-BDF360149DFA}"/>
              </a:ext>
            </a:extLst>
          </p:cNvPr>
          <p:cNvSpPr/>
          <p:nvPr/>
        </p:nvSpPr>
        <p:spPr>
          <a:xfrm>
            <a:off x="6817360" y="5848436"/>
            <a:ext cx="1833058" cy="1647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3" name="Picture 2" descr="Mozilla and BrowserStack Partner to Drive Mobile Testing on Real Devices -  The Mozilla Blog">
            <a:extLst>
              <a:ext uri="{FF2B5EF4-FFF2-40B4-BE49-F238E27FC236}">
                <a16:creationId xmlns:a16="http://schemas.microsoft.com/office/drawing/2014/main" id="{E04A87F7-B5D5-4C78-8D87-3379A1EFB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70" y="1249212"/>
            <a:ext cx="1349734" cy="7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Top Browsers List In China for November 2019">
            <a:extLst>
              <a:ext uri="{FF2B5EF4-FFF2-40B4-BE49-F238E27FC236}">
                <a16:creationId xmlns:a16="http://schemas.microsoft.com/office/drawing/2014/main" id="{AB07BF7F-097A-48BE-9E9D-6EE9E1727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80" y="2736606"/>
            <a:ext cx="1491429" cy="104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A523187-C636-49D0-BD7B-C8EBF1736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384" y="4539246"/>
            <a:ext cx="1609725" cy="739458"/>
          </a:xfrm>
          <a:prstGeom prst="rect">
            <a:avLst/>
          </a:prstGeom>
        </p:spPr>
      </p:pic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FA7B8E33-8696-4A9D-A0AA-B7E7FCA1243C}"/>
              </a:ext>
            </a:extLst>
          </p:cNvPr>
          <p:cNvSpPr/>
          <p:nvPr/>
        </p:nvSpPr>
        <p:spPr>
          <a:xfrm>
            <a:off x="2719220" y="1488420"/>
            <a:ext cx="3376776" cy="1270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Arrow: Left-Right 58">
            <a:extLst>
              <a:ext uri="{FF2B5EF4-FFF2-40B4-BE49-F238E27FC236}">
                <a16:creationId xmlns:a16="http://schemas.microsoft.com/office/drawing/2014/main" id="{AF60F594-C5E7-4BB2-B79E-9FB25B02CFF1}"/>
              </a:ext>
            </a:extLst>
          </p:cNvPr>
          <p:cNvSpPr/>
          <p:nvPr/>
        </p:nvSpPr>
        <p:spPr>
          <a:xfrm>
            <a:off x="2686380" y="3374236"/>
            <a:ext cx="3376776" cy="1270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Arrow: Left-Right 60">
            <a:extLst>
              <a:ext uri="{FF2B5EF4-FFF2-40B4-BE49-F238E27FC236}">
                <a16:creationId xmlns:a16="http://schemas.microsoft.com/office/drawing/2014/main" id="{CB46D46F-487F-4CA2-BE11-91DB58490238}"/>
              </a:ext>
            </a:extLst>
          </p:cNvPr>
          <p:cNvSpPr/>
          <p:nvPr/>
        </p:nvSpPr>
        <p:spPr>
          <a:xfrm>
            <a:off x="2669328" y="4846991"/>
            <a:ext cx="3376776" cy="1270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7920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8B78BA31-1AD7-4D9C-8137-166F4ABC6D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7355211"/>
              </p:ext>
            </p:extLst>
          </p:nvPr>
        </p:nvGraphicFramePr>
        <p:xfrm>
          <a:off x="5021606" y="136526"/>
          <a:ext cx="6672554" cy="1278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50F495F-DD5A-4F0B-A5D1-DD45DFC36B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172217"/>
              </p:ext>
            </p:extLst>
          </p:nvPr>
        </p:nvGraphicFramePr>
        <p:xfrm>
          <a:off x="5529944" y="1613580"/>
          <a:ext cx="6331856" cy="4925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B2FABF6-A3D6-4592-BCEB-42E9A3DDC1E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3271"/>
          <a:stretch/>
        </p:blipFill>
        <p:spPr>
          <a:xfrm>
            <a:off x="406400" y="216217"/>
            <a:ext cx="4615206" cy="602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62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8B78BA31-1AD7-4D9C-8137-166F4ABC6D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1207265"/>
              </p:ext>
            </p:extLst>
          </p:nvPr>
        </p:nvGraphicFramePr>
        <p:xfrm>
          <a:off x="5021606" y="136526"/>
          <a:ext cx="6672554" cy="1278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350F495F-DD5A-4F0B-A5D1-DD45DFC36B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0223203"/>
              </p:ext>
            </p:extLst>
          </p:nvPr>
        </p:nvGraphicFramePr>
        <p:xfrm>
          <a:off x="5021606" y="1613580"/>
          <a:ext cx="7170394" cy="4925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B2FABF6-A3D6-4592-BCEB-42E9A3DDC1E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3271"/>
          <a:stretch/>
        </p:blipFill>
        <p:spPr>
          <a:xfrm>
            <a:off x="406400" y="216217"/>
            <a:ext cx="4615206" cy="602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37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E01B74A-7982-4BCA-BC33-1FEAD747BC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1486307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2BDCC76-4161-4CF2-9C35-D69EA813EF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238470"/>
              </p:ext>
            </p:extLst>
          </p:nvPr>
        </p:nvGraphicFramePr>
        <p:xfrm>
          <a:off x="838200" y="2659175"/>
          <a:ext cx="10515600" cy="3697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2819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0608E10-9C2A-4993-A1EC-ADBDA0F23B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11353800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AC12CA5-9AE5-4226-9B5E-EB635797158B}"/>
              </a:ext>
            </a:extLst>
          </p:cNvPr>
          <p:cNvGraphicFramePr/>
          <p:nvPr>
            <p:extLst/>
          </p:nvPr>
        </p:nvGraphicFramePr>
        <p:xfrm>
          <a:off x="4539343" y="3995057"/>
          <a:ext cx="6389914" cy="2558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48769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CA09E56-85F6-477B-BB43-C171A07E5C7A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D12AF-3FA3-48CF-9826-4313F0E77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We need our services to be highly</a:t>
            </a:r>
          </a:p>
          <a:p>
            <a:pPr lvl="1"/>
            <a:r>
              <a:rPr lang="en-IN" b="1" dirty="0">
                <a:solidFill>
                  <a:srgbClr val="00B050"/>
                </a:solidFill>
              </a:rPr>
              <a:t>Available</a:t>
            </a:r>
          </a:p>
          <a:p>
            <a:pPr lvl="1"/>
            <a:r>
              <a:rPr lang="en-IN" b="1" dirty="0">
                <a:solidFill>
                  <a:srgbClr val="00B050"/>
                </a:solidFill>
              </a:rPr>
              <a:t>Scalable</a:t>
            </a:r>
          </a:p>
          <a:p>
            <a:pPr lvl="1"/>
            <a:r>
              <a:rPr lang="en-IN" b="1" dirty="0">
                <a:solidFill>
                  <a:srgbClr val="00B050"/>
                </a:solidFill>
              </a:rPr>
              <a:t>Resilient to failures</a:t>
            </a:r>
          </a:p>
          <a:p>
            <a:pPr lvl="1"/>
            <a:r>
              <a:rPr lang="en-IN" b="1" dirty="0">
                <a:solidFill>
                  <a:srgbClr val="00B050"/>
                </a:solidFill>
              </a:rPr>
              <a:t>Efficient</a:t>
            </a:r>
          </a:p>
          <a:p>
            <a:r>
              <a:rPr lang="en-IN" dirty="0"/>
              <a:t>Design patterns help in solving the specific microservice architecture challenge</a:t>
            </a:r>
            <a:endParaRPr lang="en-IN" b="1" dirty="0">
              <a:solidFill>
                <a:srgbClr val="00B050"/>
              </a:solidFill>
            </a:endParaRPr>
          </a:p>
          <a:p>
            <a:r>
              <a:rPr lang="en-IN" dirty="0"/>
              <a:t>Design patterns help in reducing risk of failure in microservices</a:t>
            </a:r>
          </a:p>
        </p:txBody>
      </p:sp>
    </p:spTree>
    <p:extLst>
      <p:ext uri="{BB962C8B-B14F-4D97-AF65-F5344CB8AC3E}">
        <p14:creationId xmlns:p14="http://schemas.microsoft.com/office/powerpoint/2010/main" val="2726423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E70B4-3F08-49B5-B06F-D9ABDB290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What are Design Principles??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C4F564A-D457-4D92-8B66-05319A13CF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7967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35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4205967" cy="5545592"/>
          </a:xfrm>
        </p:spPr>
        <p:txBody>
          <a:bodyPr/>
          <a:lstStyle/>
          <a:p>
            <a:r>
              <a:rPr lang="en-IN" dirty="0"/>
              <a:t>Small team size</a:t>
            </a:r>
          </a:p>
          <a:p>
            <a:r>
              <a:rPr lang="en-IN" dirty="0"/>
              <a:t>Parallel development</a:t>
            </a:r>
          </a:p>
          <a:p>
            <a:r>
              <a:rPr lang="en-IN" dirty="0"/>
              <a:t>Clear contracts</a:t>
            </a:r>
          </a:p>
          <a:p>
            <a:r>
              <a:rPr lang="en-IN" dirty="0"/>
              <a:t>Individually deployable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651027" cy="3149845"/>
            <a:chOff x="-556052" y="438430"/>
            <a:chExt cx="2514682" cy="14664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485425" y="438430"/>
              <a:ext cx="2444055" cy="1466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IN" sz="4800" kern="1200" dirty="0"/>
                <a:t>Independent/ Autonomous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BAD56A2D-B71D-45B8-B9AD-318FB701E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121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8A4F01B-263E-4158-AE54-FEC00808AE18}"/>
              </a:ext>
            </a:extLst>
          </p:cNvPr>
          <p:cNvSpPr/>
          <p:nvPr/>
        </p:nvSpPr>
        <p:spPr>
          <a:xfrm>
            <a:off x="3688079" y="744422"/>
            <a:ext cx="6300155" cy="58521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D7D2EE-573C-4F11-9835-B74D044E6D64}"/>
              </a:ext>
            </a:extLst>
          </p:cNvPr>
          <p:cNvSpPr/>
          <p:nvPr/>
        </p:nvSpPr>
        <p:spPr>
          <a:xfrm>
            <a:off x="5825493" y="1033982"/>
            <a:ext cx="2544125" cy="5273040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5F0F40-107E-4B62-8D25-79C2025FB457}"/>
              </a:ext>
            </a:extLst>
          </p:cNvPr>
          <p:cNvSpPr/>
          <p:nvPr/>
        </p:nvSpPr>
        <p:spPr>
          <a:xfrm>
            <a:off x="6080760" y="5283687"/>
            <a:ext cx="2085975" cy="688185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Order 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591E4E-B2AE-4C23-A0F7-C882365D5A5A}"/>
              </a:ext>
            </a:extLst>
          </p:cNvPr>
          <p:cNvSpPr/>
          <p:nvPr/>
        </p:nvSpPr>
        <p:spPr>
          <a:xfrm>
            <a:off x="6080761" y="4383427"/>
            <a:ext cx="2085975" cy="69769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Login Management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F84F03-16F7-4B5D-B7F9-85818FA62E28}"/>
              </a:ext>
            </a:extLst>
          </p:cNvPr>
          <p:cNvSpPr/>
          <p:nvPr/>
        </p:nvSpPr>
        <p:spPr>
          <a:xfrm>
            <a:off x="6080761" y="3365437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Payment Management</a:t>
            </a:r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17321F43-DFD4-4EE9-B44D-F265E4984F2D}"/>
              </a:ext>
            </a:extLst>
          </p:cNvPr>
          <p:cNvSpPr/>
          <p:nvPr/>
        </p:nvSpPr>
        <p:spPr>
          <a:xfrm>
            <a:off x="10338760" y="1427157"/>
            <a:ext cx="1777681" cy="4249167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3200" dirty="0"/>
              <a:t>Database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5725EF0-81E8-4D07-B4CA-4B607A0A20FE}"/>
              </a:ext>
            </a:extLst>
          </p:cNvPr>
          <p:cNvSpPr/>
          <p:nvPr/>
        </p:nvSpPr>
        <p:spPr>
          <a:xfrm>
            <a:off x="4463652" y="0"/>
            <a:ext cx="3689748" cy="3826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800" dirty="0"/>
              <a:t>Online Shopping Portal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3E67B-DE61-4BEA-B267-7375FE5B62F0}"/>
              </a:ext>
            </a:extLst>
          </p:cNvPr>
          <p:cNvSpPr/>
          <p:nvPr/>
        </p:nvSpPr>
        <p:spPr>
          <a:xfrm>
            <a:off x="6080761" y="2347447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Account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4EE0D-2029-4AFE-A55D-17EB138B459A}"/>
              </a:ext>
            </a:extLst>
          </p:cNvPr>
          <p:cNvSpPr/>
          <p:nvPr/>
        </p:nvSpPr>
        <p:spPr>
          <a:xfrm>
            <a:off x="6096000" y="1265122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Product Management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E959B9-C145-487A-BB8B-E54661C4F528}"/>
              </a:ext>
            </a:extLst>
          </p:cNvPr>
          <p:cNvSpPr/>
          <p:nvPr/>
        </p:nvSpPr>
        <p:spPr>
          <a:xfrm>
            <a:off x="8910637" y="1109323"/>
            <a:ext cx="853440" cy="53276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200" dirty="0"/>
              <a:t>D</a:t>
            </a:r>
          </a:p>
          <a:p>
            <a:pPr algn="ctr"/>
            <a:r>
              <a:rPr lang="en-IN" sz="3200" dirty="0"/>
              <a:t>A</a:t>
            </a:r>
          </a:p>
          <a:p>
            <a:pPr algn="ctr"/>
            <a:r>
              <a:rPr lang="en-IN" sz="3200" dirty="0"/>
              <a:t>O</a:t>
            </a:r>
          </a:p>
          <a:p>
            <a:pPr algn="ctr"/>
            <a:endParaRPr lang="en-IN" sz="3200" dirty="0"/>
          </a:p>
          <a:p>
            <a:pPr algn="ctr"/>
            <a:r>
              <a:rPr lang="en-IN" sz="3200" dirty="0"/>
              <a:t>L</a:t>
            </a:r>
          </a:p>
          <a:p>
            <a:pPr algn="ctr"/>
            <a:r>
              <a:rPr lang="en-IN" sz="3200" dirty="0"/>
              <a:t>A</a:t>
            </a:r>
          </a:p>
          <a:p>
            <a:pPr algn="ctr"/>
            <a:r>
              <a:rPr lang="en-IN" sz="3200" dirty="0"/>
              <a:t>Y</a:t>
            </a:r>
          </a:p>
          <a:p>
            <a:pPr algn="ctr"/>
            <a:r>
              <a:rPr lang="en-IN" sz="3200" dirty="0"/>
              <a:t>E</a:t>
            </a:r>
          </a:p>
          <a:p>
            <a:pPr algn="ctr"/>
            <a:r>
              <a:rPr lang="en-IN" sz="3200" dirty="0"/>
              <a:t>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E72E14-2F88-4EDC-A5A3-D05F66678C81}"/>
              </a:ext>
            </a:extLst>
          </p:cNvPr>
          <p:cNvSpPr/>
          <p:nvPr/>
        </p:nvSpPr>
        <p:spPr>
          <a:xfrm>
            <a:off x="4228151" y="1033982"/>
            <a:ext cx="853440" cy="53276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/>
              <a:t>C</a:t>
            </a:r>
          </a:p>
          <a:p>
            <a:pPr algn="ctr"/>
            <a:r>
              <a:rPr lang="en-IN" sz="2000" dirty="0"/>
              <a:t>O</a:t>
            </a:r>
          </a:p>
          <a:p>
            <a:pPr algn="ctr"/>
            <a:r>
              <a:rPr lang="en-IN" sz="2000" dirty="0"/>
              <a:t>N</a:t>
            </a:r>
          </a:p>
          <a:p>
            <a:pPr algn="ctr"/>
            <a:r>
              <a:rPr lang="en-IN" sz="2000" dirty="0"/>
              <a:t>T</a:t>
            </a:r>
          </a:p>
          <a:p>
            <a:pPr algn="ctr"/>
            <a:r>
              <a:rPr lang="en-IN" sz="2000" dirty="0"/>
              <a:t>R</a:t>
            </a:r>
          </a:p>
          <a:p>
            <a:pPr algn="ctr"/>
            <a:r>
              <a:rPr lang="en-IN" sz="2000" dirty="0"/>
              <a:t>O</a:t>
            </a:r>
          </a:p>
          <a:p>
            <a:pPr algn="ctr"/>
            <a:r>
              <a:rPr lang="en-IN" sz="2000" dirty="0"/>
              <a:t>L</a:t>
            </a:r>
          </a:p>
          <a:p>
            <a:pPr algn="ctr"/>
            <a:r>
              <a:rPr lang="en-IN" sz="2000" dirty="0"/>
              <a:t>E</a:t>
            </a:r>
          </a:p>
          <a:p>
            <a:pPr algn="ctr"/>
            <a:r>
              <a:rPr lang="en-IN" sz="2000" dirty="0"/>
              <a:t>R</a:t>
            </a:r>
          </a:p>
          <a:p>
            <a:pPr algn="ctr"/>
            <a:endParaRPr lang="en-IN" sz="2000" dirty="0"/>
          </a:p>
          <a:p>
            <a:pPr algn="ctr"/>
            <a:endParaRPr lang="en-IN" sz="2000" dirty="0"/>
          </a:p>
          <a:p>
            <a:pPr algn="ctr"/>
            <a:r>
              <a:rPr lang="en-IN" sz="2000" dirty="0"/>
              <a:t>L</a:t>
            </a:r>
          </a:p>
          <a:p>
            <a:pPr algn="ctr"/>
            <a:r>
              <a:rPr lang="en-IN" sz="2000" dirty="0"/>
              <a:t>A</a:t>
            </a:r>
          </a:p>
          <a:p>
            <a:pPr algn="ctr"/>
            <a:r>
              <a:rPr lang="en-IN" sz="2000" dirty="0"/>
              <a:t>Y</a:t>
            </a:r>
          </a:p>
          <a:p>
            <a:pPr algn="ctr"/>
            <a:r>
              <a:rPr lang="en-IN" sz="2000" dirty="0"/>
              <a:t>E</a:t>
            </a:r>
          </a:p>
          <a:p>
            <a:pPr algn="ctr"/>
            <a:r>
              <a:rPr lang="en-IN" sz="2000" dirty="0"/>
              <a:t>R</a:t>
            </a:r>
          </a:p>
        </p:txBody>
      </p:sp>
      <p:pic>
        <p:nvPicPr>
          <p:cNvPr id="2052" name="Picture 4" descr="Top Browsers List In China for November 2019">
            <a:extLst>
              <a:ext uri="{FF2B5EF4-FFF2-40B4-BE49-F238E27FC236}">
                <a16:creationId xmlns:a16="http://schemas.microsoft.com/office/drawing/2014/main" id="{653FF521-8BF0-4234-9942-3D3538534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89" y="3657747"/>
            <a:ext cx="1491429" cy="104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9B399D6D-46B5-4294-BC2C-A584AD0D7A08}"/>
              </a:ext>
            </a:extLst>
          </p:cNvPr>
          <p:cNvSpPr/>
          <p:nvPr/>
        </p:nvSpPr>
        <p:spPr>
          <a:xfrm>
            <a:off x="5081591" y="3078480"/>
            <a:ext cx="743902" cy="2869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35B0CC67-5D86-4BE4-8C0E-3E73963F7222}"/>
              </a:ext>
            </a:extLst>
          </p:cNvPr>
          <p:cNvSpPr/>
          <p:nvPr/>
        </p:nvSpPr>
        <p:spPr>
          <a:xfrm>
            <a:off x="8369617" y="3078480"/>
            <a:ext cx="541019" cy="2869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Left-Right 22">
            <a:extLst>
              <a:ext uri="{FF2B5EF4-FFF2-40B4-BE49-F238E27FC236}">
                <a16:creationId xmlns:a16="http://schemas.microsoft.com/office/drawing/2014/main" id="{2DEA9346-8A5E-4729-9D10-6047AE97A057}"/>
              </a:ext>
            </a:extLst>
          </p:cNvPr>
          <p:cNvSpPr/>
          <p:nvPr/>
        </p:nvSpPr>
        <p:spPr>
          <a:xfrm>
            <a:off x="9764077" y="3165347"/>
            <a:ext cx="563094" cy="26365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11455F26-D99E-406D-82A2-5BFD44DBA120}"/>
              </a:ext>
            </a:extLst>
          </p:cNvPr>
          <p:cNvSpPr/>
          <p:nvPr/>
        </p:nvSpPr>
        <p:spPr>
          <a:xfrm>
            <a:off x="2338673" y="4266830"/>
            <a:ext cx="1310346" cy="233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2440195-C72F-4BF0-8986-77EF881EE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397" y="1160217"/>
            <a:ext cx="540860" cy="53049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630AC40-4D1B-4013-82E6-46E23A092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021" y="2258224"/>
            <a:ext cx="540860" cy="53049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B6E0F63-8676-46C1-845C-D14CAC0EA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021" y="3304787"/>
            <a:ext cx="540860" cy="530498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294DFDAC-F989-4912-AAA2-2E6EB0EC5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9046" y="4270134"/>
            <a:ext cx="540860" cy="53049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378786F-E869-4AAE-BE07-E3ED8A004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540" y="5240540"/>
            <a:ext cx="540860" cy="53049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BC1C8D8-5AEB-4D86-B9A9-264A6E99A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131" y="4118177"/>
            <a:ext cx="540860" cy="53049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E3C4D48-B285-4690-A6F5-3C2C20476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6927" y="3016023"/>
            <a:ext cx="540860" cy="53049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89F635D-B91C-4B71-A8A2-1D85291A6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1038" y="1142335"/>
            <a:ext cx="540860" cy="53049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A99F5C4-A291-4F7A-B909-A1717B277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7224" y="5941370"/>
            <a:ext cx="540860" cy="53049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E70CB07-13FF-4B4B-ABA3-518455A0A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295" y="844074"/>
            <a:ext cx="540860" cy="53049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B337670D-6E9F-4C2B-B23B-2C0783672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998" y="5843447"/>
            <a:ext cx="540860" cy="530498"/>
          </a:xfrm>
          <a:prstGeom prst="rect">
            <a:avLst/>
          </a:prstGeom>
        </p:spPr>
      </p:pic>
      <p:pic>
        <p:nvPicPr>
          <p:cNvPr id="2053" name="Picture 2052">
            <a:extLst>
              <a:ext uri="{FF2B5EF4-FFF2-40B4-BE49-F238E27FC236}">
                <a16:creationId xmlns:a16="http://schemas.microsoft.com/office/drawing/2014/main" id="{6773C946-79ED-49C1-9358-5E442560C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400" y="4313173"/>
            <a:ext cx="16764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76784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4336595" cy="5545592"/>
          </a:xfrm>
        </p:spPr>
        <p:txBody>
          <a:bodyPr/>
          <a:lstStyle/>
          <a:p>
            <a:r>
              <a:rPr lang="en-IN" dirty="0"/>
              <a:t>Avoid single point of failure</a:t>
            </a:r>
          </a:p>
          <a:p>
            <a:r>
              <a:rPr lang="en-IN" dirty="0"/>
              <a:t>Avoid cascading failure</a:t>
            </a:r>
          </a:p>
          <a:p>
            <a:r>
              <a:rPr lang="en-IN" dirty="0"/>
              <a:t>Consider failure as events and analyse it properly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520399" cy="3149845"/>
            <a:chOff x="-556052" y="438430"/>
            <a:chExt cx="2444055" cy="14664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/>
              <a:r>
                <a:rPr lang="en-IN" sz="4800" dirty="0"/>
                <a:t>Resilient / </a:t>
              </a:r>
            </a:p>
            <a:p>
              <a:pPr lvl="0" algn="ctr"/>
              <a:r>
                <a:rPr lang="en-IN" sz="4800" dirty="0"/>
                <a:t>Fault Tolerant / </a:t>
              </a:r>
              <a:r>
                <a:rPr lang="en-IN" sz="4400" dirty="0"/>
                <a:t>Design For Failure</a:t>
              </a:r>
              <a:endParaRPr lang="en-IN" sz="48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E29C7FA-ACFE-4684-92C8-C2F0D4F99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43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29" y="631371"/>
            <a:ext cx="4114799" cy="5545592"/>
          </a:xfrm>
        </p:spPr>
        <p:txBody>
          <a:bodyPr/>
          <a:lstStyle/>
          <a:p>
            <a:r>
              <a:rPr lang="en-IN" dirty="0"/>
              <a:t>Centralized monitoring</a:t>
            </a:r>
          </a:p>
          <a:p>
            <a:r>
              <a:rPr lang="en-IN" dirty="0"/>
              <a:t>Centralized logging</a:t>
            </a:r>
          </a:p>
          <a:p>
            <a:r>
              <a:rPr lang="en-IN" dirty="0"/>
              <a:t>Health check system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520399" cy="3149845"/>
            <a:chOff x="-556052" y="438430"/>
            <a:chExt cx="2444055" cy="14664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solidFill>
              <a:srgbClr val="FFC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/>
              <a:r>
                <a:rPr lang="en-IN" sz="7200" dirty="0"/>
                <a:t>Observable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D2A65A1-00DD-4AEA-9F97-3AA76B784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4566" y="631371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86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29" y="631371"/>
            <a:ext cx="4336595" cy="5545592"/>
          </a:xfrm>
        </p:spPr>
        <p:txBody>
          <a:bodyPr/>
          <a:lstStyle/>
          <a:p>
            <a:r>
              <a:rPr lang="en-IN" dirty="0"/>
              <a:t>All services should be registered at one place</a:t>
            </a:r>
          </a:p>
          <a:p>
            <a:r>
              <a:rPr lang="en-IN" dirty="0"/>
              <a:t>It makes client’s life easy when looking for specific service</a:t>
            </a:r>
          </a:p>
          <a:p>
            <a:endParaRPr lang="en-IN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651027" cy="3149845"/>
            <a:chOff x="-556052" y="438430"/>
            <a:chExt cx="2514682" cy="146643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556052" y="438430"/>
              <a:ext cx="2514682" cy="1466433"/>
            </a:xfrm>
            <a:prstGeom prst="rect">
              <a:avLst/>
            </a:prstGeom>
            <a:solidFill>
              <a:schemeClr val="accent5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/>
              <a:r>
                <a:rPr lang="en-IN" sz="6000" dirty="0"/>
                <a:t>Discoverable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FCD2E88-AE81-4A97-ABCD-209D9309A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75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4336595" cy="5545592"/>
          </a:xfrm>
        </p:spPr>
        <p:txBody>
          <a:bodyPr/>
          <a:lstStyle/>
          <a:p>
            <a:r>
              <a:rPr lang="en-IN" dirty="0"/>
              <a:t>Focussed on business</a:t>
            </a:r>
          </a:p>
          <a:p>
            <a:r>
              <a:rPr lang="en-IN" dirty="0"/>
              <a:t>Focussed on core domain</a:t>
            </a:r>
          </a:p>
          <a:p>
            <a:r>
              <a:rPr lang="en-IN" dirty="0"/>
              <a:t>Focus on Domain logic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651027" cy="3149845"/>
            <a:chOff x="-556052" y="438430"/>
            <a:chExt cx="2514682" cy="1466433"/>
          </a:xfrm>
          <a:solidFill>
            <a:schemeClr val="accent6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485425" y="438430"/>
              <a:ext cx="2444055" cy="1466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/>
              <a:r>
                <a:rPr lang="en-IN" sz="4800" dirty="0"/>
                <a:t>Domain Driven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5485DCB-D861-4B7B-825F-E6F4B3426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28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4336595" cy="5545592"/>
          </a:xfrm>
        </p:spPr>
        <p:txBody>
          <a:bodyPr/>
          <a:lstStyle/>
          <a:p>
            <a:r>
              <a:rPr lang="en-IN" dirty="0"/>
              <a:t>Database for each service</a:t>
            </a:r>
          </a:p>
          <a:p>
            <a:r>
              <a:rPr lang="en-IN" dirty="0"/>
              <a:t>Choice of database depends on the nature of particular service</a:t>
            </a:r>
          </a:p>
          <a:p>
            <a:endParaRPr lang="en-IN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651027" cy="3149845"/>
            <a:chOff x="-556052" y="438430"/>
            <a:chExt cx="2514682" cy="1466433"/>
          </a:xfrm>
          <a:solidFill>
            <a:schemeClr val="accent1">
              <a:lumMod val="7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485425" y="438430"/>
              <a:ext cx="2444055" cy="1466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/>
              <a:r>
                <a:rPr lang="en-IN" sz="4800" dirty="0"/>
                <a:t>Decentralization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5485DCB-D861-4B7B-825F-E6F4B3426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52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3921096" cy="5545592"/>
          </a:xfrm>
        </p:spPr>
        <p:txBody>
          <a:bodyPr/>
          <a:lstStyle/>
          <a:p>
            <a:r>
              <a:rPr lang="en-IN" dirty="0"/>
              <a:t>Do one thing only</a:t>
            </a:r>
          </a:p>
          <a:p>
            <a:r>
              <a:rPr lang="en-IN" dirty="0"/>
              <a:t>SRP</a:t>
            </a:r>
          </a:p>
          <a:p>
            <a:r>
              <a:rPr lang="en-IN" dirty="0"/>
              <a:t>A business function</a:t>
            </a:r>
          </a:p>
          <a:p>
            <a:r>
              <a:rPr lang="en-IN" dirty="0"/>
              <a:t>A business domain</a:t>
            </a:r>
          </a:p>
          <a:p>
            <a:r>
              <a:rPr lang="en-IN" dirty="0"/>
              <a:t>Easy to take new similar feature</a:t>
            </a:r>
          </a:p>
          <a:p>
            <a:r>
              <a:rPr lang="en-IN" dirty="0"/>
              <a:t>Why</a:t>
            </a:r>
          </a:p>
          <a:p>
            <a:pPr lvl="1"/>
            <a:r>
              <a:rPr lang="en-IN" dirty="0"/>
              <a:t>Scalability</a:t>
            </a:r>
          </a:p>
          <a:p>
            <a:pPr lvl="1"/>
            <a:r>
              <a:rPr lang="en-IN" dirty="0"/>
              <a:t>Availability</a:t>
            </a:r>
          </a:p>
          <a:p>
            <a:endParaRPr lang="en-IN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651027" cy="3149845"/>
            <a:chOff x="-556052" y="438430"/>
            <a:chExt cx="2514682" cy="1466433"/>
          </a:xfrm>
          <a:solidFill>
            <a:schemeClr val="accent2">
              <a:lumMod val="7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485425" y="438430"/>
              <a:ext cx="2444055" cy="1466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/>
              <a:r>
                <a:rPr lang="en-IN" sz="5400" dirty="0"/>
                <a:t>High Cohesion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684A24E-E0E7-4960-B511-FC1BAFF28146}"/>
              </a:ext>
            </a:extLst>
          </p:cNvPr>
          <p:cNvSpPr/>
          <p:nvPr/>
        </p:nvSpPr>
        <p:spPr>
          <a:xfrm>
            <a:off x="9233326" y="2845472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Order Management</a:t>
            </a:r>
          </a:p>
        </p:txBody>
      </p:sp>
      <p:sp>
        <p:nvSpPr>
          <p:cNvPr id="3" name="Flowchart: Magnetic Disk 2">
            <a:extLst>
              <a:ext uri="{FF2B5EF4-FFF2-40B4-BE49-F238E27FC236}">
                <a16:creationId xmlns:a16="http://schemas.microsoft.com/office/drawing/2014/main" id="{EA201FF4-8145-44E6-A14F-8AAE8A2E706A}"/>
              </a:ext>
            </a:extLst>
          </p:cNvPr>
          <p:cNvSpPr/>
          <p:nvPr/>
        </p:nvSpPr>
        <p:spPr>
          <a:xfrm>
            <a:off x="10773455" y="2496109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2ABE1-E875-498B-A123-D9BFA1EDFEF6}"/>
              </a:ext>
            </a:extLst>
          </p:cNvPr>
          <p:cNvSpPr/>
          <p:nvPr/>
        </p:nvSpPr>
        <p:spPr>
          <a:xfrm>
            <a:off x="9235567" y="4739487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Account Management</a:t>
            </a:r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49F95AF0-CDB7-40F6-8459-5D86DC413BF7}"/>
              </a:ext>
            </a:extLst>
          </p:cNvPr>
          <p:cNvSpPr/>
          <p:nvPr/>
        </p:nvSpPr>
        <p:spPr>
          <a:xfrm>
            <a:off x="10727984" y="4450551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3EED53-A0A9-46DE-AAFF-EE58B124718C}"/>
              </a:ext>
            </a:extLst>
          </p:cNvPr>
          <p:cNvSpPr/>
          <p:nvPr/>
        </p:nvSpPr>
        <p:spPr>
          <a:xfrm>
            <a:off x="9233326" y="898147"/>
            <a:ext cx="1494658" cy="71655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Product Management</a:t>
            </a:r>
          </a:p>
        </p:txBody>
      </p: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42A006A3-4B27-48DB-A559-DFEF2259A596}"/>
              </a:ext>
            </a:extLst>
          </p:cNvPr>
          <p:cNvSpPr/>
          <p:nvPr/>
        </p:nvSpPr>
        <p:spPr>
          <a:xfrm>
            <a:off x="10727984" y="632880"/>
            <a:ext cx="1157289" cy="553371"/>
          </a:xfrm>
          <a:prstGeom prst="flowChartMagneticDisk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Database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FB27B3-D727-45A2-8940-CEE615F584F0}"/>
              </a:ext>
            </a:extLst>
          </p:cNvPr>
          <p:cNvCxnSpPr>
            <a:cxnSpLocks/>
          </p:cNvCxnSpPr>
          <p:nvPr/>
        </p:nvCxnSpPr>
        <p:spPr>
          <a:xfrm>
            <a:off x="9525000" y="1614703"/>
            <a:ext cx="0" cy="12307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760507A-BB58-42CC-AE43-9568E5A7D6E7}"/>
              </a:ext>
            </a:extLst>
          </p:cNvPr>
          <p:cNvCxnSpPr/>
          <p:nvPr/>
        </p:nvCxnSpPr>
        <p:spPr>
          <a:xfrm>
            <a:off x="9525000" y="3562028"/>
            <a:ext cx="0" cy="11580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2F683DD-2029-4340-895D-A23A925EEA80}"/>
              </a:ext>
            </a:extLst>
          </p:cNvPr>
          <p:cNvCxnSpPr>
            <a:cxnSpLocks/>
          </p:cNvCxnSpPr>
          <p:nvPr/>
        </p:nvCxnSpPr>
        <p:spPr>
          <a:xfrm flipV="1">
            <a:off x="10089356" y="1592008"/>
            <a:ext cx="1" cy="11807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801BE5D-9DD1-49B7-A39B-AAA2FB1EE9E1}"/>
              </a:ext>
            </a:extLst>
          </p:cNvPr>
          <p:cNvCxnSpPr>
            <a:cxnSpLocks/>
          </p:cNvCxnSpPr>
          <p:nvPr/>
        </p:nvCxnSpPr>
        <p:spPr>
          <a:xfrm flipV="1">
            <a:off x="10209098" y="3550681"/>
            <a:ext cx="1" cy="11807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705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98F2E4-FF55-4AD9-A4F4-C15E5DE13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0" y="631371"/>
            <a:ext cx="4114800" cy="5545592"/>
          </a:xfrm>
        </p:spPr>
        <p:txBody>
          <a:bodyPr/>
          <a:lstStyle/>
          <a:p>
            <a:r>
              <a:rPr lang="en-IN" dirty="0"/>
              <a:t>There should be only one source to get the complete information</a:t>
            </a:r>
          </a:p>
          <a:p>
            <a:r>
              <a:rPr lang="en-IN" dirty="0"/>
              <a:t>This helps in avoiding the duplicity</a:t>
            </a:r>
          </a:p>
          <a:p>
            <a:endParaRPr lang="en-IN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D6FC71-18EF-4A12-84F9-FEF3BBB88BFE}"/>
              </a:ext>
            </a:extLst>
          </p:cNvPr>
          <p:cNvGrpSpPr/>
          <p:nvPr/>
        </p:nvGrpSpPr>
        <p:grpSpPr>
          <a:xfrm>
            <a:off x="84259" y="1854077"/>
            <a:ext cx="4520399" cy="3149845"/>
            <a:chOff x="-556052" y="438430"/>
            <a:chExt cx="2444055" cy="1466433"/>
          </a:xfrm>
          <a:solidFill>
            <a:srgbClr val="00B0F0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CDC2C8-508B-415A-9E1C-5F9B7F461DA7}"/>
                </a:ext>
              </a:extLst>
            </p:cNvPr>
            <p:cNvSpPr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E6E35E-B7C4-4421-852F-57A805286BF0}"/>
                </a:ext>
              </a:extLst>
            </p:cNvPr>
            <p:cNvSpPr txBox="1"/>
            <p:nvPr/>
          </p:nvSpPr>
          <p:spPr>
            <a:xfrm>
              <a:off x="-556052" y="438430"/>
              <a:ext cx="2444055" cy="1466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/>
              <a:r>
                <a:rPr lang="en-IN" sz="4800" dirty="0"/>
                <a:t>Single Source Of Truth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969A6AB-1688-4AE9-B379-BF6723848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825" y="824592"/>
            <a:ext cx="25431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22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E59F1BD-B3AF-4C1F-B97F-C256299156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116474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72AECF9-B830-417B-910E-7BAF0F3A61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286274"/>
              </p:ext>
            </p:extLst>
          </p:nvPr>
        </p:nvGraphicFramePr>
        <p:xfrm>
          <a:off x="838200" y="1828800"/>
          <a:ext cx="10515600" cy="489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2280401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99D1428-4F54-4D48-835D-D939154805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5411419"/>
              </p:ext>
            </p:extLst>
          </p:nvPr>
        </p:nvGraphicFramePr>
        <p:xfrm>
          <a:off x="0" y="1"/>
          <a:ext cx="7670802" cy="169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4A277A4A-9E22-4CA3-AF3B-9A3179E3D9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966690"/>
              </p:ext>
            </p:extLst>
          </p:nvPr>
        </p:nvGraphicFramePr>
        <p:xfrm>
          <a:off x="838200" y="1856105"/>
          <a:ext cx="670052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77D241-9AF9-4671-B2A3-408826C44F3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875" b="1991"/>
          <a:stretch/>
        </p:blipFill>
        <p:spPr>
          <a:xfrm>
            <a:off x="7670801" y="325279"/>
            <a:ext cx="4521199" cy="58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1698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4A277A4A-9E22-4CA3-AF3B-9A3179E3D9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385956"/>
              </p:ext>
            </p:extLst>
          </p:nvPr>
        </p:nvGraphicFramePr>
        <p:xfrm>
          <a:off x="838200" y="1856105"/>
          <a:ext cx="670052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77D241-9AF9-4671-B2A3-408826C44F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75" b="1991"/>
          <a:stretch/>
        </p:blipFill>
        <p:spPr>
          <a:xfrm>
            <a:off x="7670801" y="325279"/>
            <a:ext cx="4521199" cy="5882164"/>
          </a:xfrm>
          <a:prstGeom prst="rect">
            <a:avLst/>
          </a:prstGeom>
        </p:spPr>
      </p:pic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45ED0D0-1185-4BB7-8747-5C5AEC9788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5381381"/>
              </p:ext>
            </p:extLst>
          </p:nvPr>
        </p:nvGraphicFramePr>
        <p:xfrm>
          <a:off x="0" y="1"/>
          <a:ext cx="7670802" cy="169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89106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12533DB-7DD9-4D14-955F-2C2344AA3A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217301"/>
              </p:ext>
            </p:extLst>
          </p:nvPr>
        </p:nvGraphicFramePr>
        <p:xfrm>
          <a:off x="0" y="0"/>
          <a:ext cx="12192000" cy="6204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87560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8A4F01B-263E-4158-AE54-FEC00808AE18}"/>
              </a:ext>
            </a:extLst>
          </p:cNvPr>
          <p:cNvSpPr/>
          <p:nvPr/>
        </p:nvSpPr>
        <p:spPr>
          <a:xfrm>
            <a:off x="3688079" y="744422"/>
            <a:ext cx="6300155" cy="58521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D7D2EE-573C-4F11-9835-B74D044E6D64}"/>
              </a:ext>
            </a:extLst>
          </p:cNvPr>
          <p:cNvSpPr/>
          <p:nvPr/>
        </p:nvSpPr>
        <p:spPr>
          <a:xfrm>
            <a:off x="5825493" y="1033982"/>
            <a:ext cx="2544125" cy="5273040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5F0F40-107E-4B62-8D25-79C2025FB457}"/>
              </a:ext>
            </a:extLst>
          </p:cNvPr>
          <p:cNvSpPr/>
          <p:nvPr/>
        </p:nvSpPr>
        <p:spPr>
          <a:xfrm>
            <a:off x="6080760" y="5283687"/>
            <a:ext cx="2085975" cy="688185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Order 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591E4E-B2AE-4C23-A0F7-C882365D5A5A}"/>
              </a:ext>
            </a:extLst>
          </p:cNvPr>
          <p:cNvSpPr/>
          <p:nvPr/>
        </p:nvSpPr>
        <p:spPr>
          <a:xfrm>
            <a:off x="6080761" y="4383427"/>
            <a:ext cx="2085975" cy="69769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Login Management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F84F03-16F7-4B5D-B7F9-85818FA62E28}"/>
              </a:ext>
            </a:extLst>
          </p:cNvPr>
          <p:cNvSpPr/>
          <p:nvPr/>
        </p:nvSpPr>
        <p:spPr>
          <a:xfrm>
            <a:off x="6080761" y="3365437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Payment Management</a:t>
            </a:r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17321F43-DFD4-4EE9-B44D-F265E4984F2D}"/>
              </a:ext>
            </a:extLst>
          </p:cNvPr>
          <p:cNvSpPr/>
          <p:nvPr/>
        </p:nvSpPr>
        <p:spPr>
          <a:xfrm>
            <a:off x="10338760" y="1427157"/>
            <a:ext cx="1777681" cy="4249167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3200" dirty="0"/>
              <a:t>Database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5725EF0-81E8-4D07-B4CA-4B607A0A20FE}"/>
              </a:ext>
            </a:extLst>
          </p:cNvPr>
          <p:cNvSpPr/>
          <p:nvPr/>
        </p:nvSpPr>
        <p:spPr>
          <a:xfrm>
            <a:off x="4463652" y="0"/>
            <a:ext cx="3689748" cy="3826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800" dirty="0"/>
              <a:t>Online Shopping Portal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3E67B-DE61-4BEA-B267-7375FE5B62F0}"/>
              </a:ext>
            </a:extLst>
          </p:cNvPr>
          <p:cNvSpPr/>
          <p:nvPr/>
        </p:nvSpPr>
        <p:spPr>
          <a:xfrm>
            <a:off x="6080761" y="2347447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Account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4EE0D-2029-4AFE-A55D-17EB138B459A}"/>
              </a:ext>
            </a:extLst>
          </p:cNvPr>
          <p:cNvSpPr/>
          <p:nvPr/>
        </p:nvSpPr>
        <p:spPr>
          <a:xfrm>
            <a:off x="6096000" y="1265122"/>
            <a:ext cx="2085975" cy="81542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2400" dirty="0"/>
              <a:t>Product Management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E959B9-C145-487A-BB8B-E54661C4F528}"/>
              </a:ext>
            </a:extLst>
          </p:cNvPr>
          <p:cNvSpPr/>
          <p:nvPr/>
        </p:nvSpPr>
        <p:spPr>
          <a:xfrm>
            <a:off x="8910637" y="1109323"/>
            <a:ext cx="853440" cy="53276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3200" dirty="0"/>
              <a:t>D</a:t>
            </a:r>
          </a:p>
          <a:p>
            <a:pPr algn="ctr"/>
            <a:r>
              <a:rPr lang="en-IN" sz="3200" dirty="0"/>
              <a:t>A</a:t>
            </a:r>
          </a:p>
          <a:p>
            <a:pPr algn="ctr"/>
            <a:r>
              <a:rPr lang="en-IN" sz="3200" dirty="0"/>
              <a:t>O</a:t>
            </a:r>
          </a:p>
          <a:p>
            <a:pPr algn="ctr"/>
            <a:endParaRPr lang="en-IN" sz="3200" dirty="0"/>
          </a:p>
          <a:p>
            <a:pPr algn="ctr"/>
            <a:r>
              <a:rPr lang="en-IN" sz="3200" dirty="0"/>
              <a:t>L</a:t>
            </a:r>
          </a:p>
          <a:p>
            <a:pPr algn="ctr"/>
            <a:r>
              <a:rPr lang="en-IN" sz="3200" dirty="0"/>
              <a:t>A</a:t>
            </a:r>
          </a:p>
          <a:p>
            <a:pPr algn="ctr"/>
            <a:r>
              <a:rPr lang="en-IN" sz="3200" dirty="0"/>
              <a:t>Y</a:t>
            </a:r>
          </a:p>
          <a:p>
            <a:pPr algn="ctr"/>
            <a:r>
              <a:rPr lang="en-IN" sz="3200" dirty="0"/>
              <a:t>E</a:t>
            </a:r>
          </a:p>
          <a:p>
            <a:pPr algn="ctr"/>
            <a:r>
              <a:rPr lang="en-IN" sz="3200" dirty="0"/>
              <a:t>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E72E14-2F88-4EDC-A5A3-D05F66678C81}"/>
              </a:ext>
            </a:extLst>
          </p:cNvPr>
          <p:cNvSpPr/>
          <p:nvPr/>
        </p:nvSpPr>
        <p:spPr>
          <a:xfrm>
            <a:off x="4228151" y="1033982"/>
            <a:ext cx="853440" cy="53276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/>
              <a:t>C</a:t>
            </a:r>
          </a:p>
          <a:p>
            <a:pPr algn="ctr"/>
            <a:r>
              <a:rPr lang="en-IN" sz="2000" dirty="0"/>
              <a:t>O</a:t>
            </a:r>
          </a:p>
          <a:p>
            <a:pPr algn="ctr"/>
            <a:r>
              <a:rPr lang="en-IN" sz="2000" dirty="0"/>
              <a:t>N</a:t>
            </a:r>
          </a:p>
          <a:p>
            <a:pPr algn="ctr"/>
            <a:r>
              <a:rPr lang="en-IN" sz="2000" dirty="0"/>
              <a:t>T</a:t>
            </a:r>
          </a:p>
          <a:p>
            <a:pPr algn="ctr"/>
            <a:r>
              <a:rPr lang="en-IN" sz="2000" dirty="0"/>
              <a:t>R</a:t>
            </a:r>
          </a:p>
          <a:p>
            <a:pPr algn="ctr"/>
            <a:r>
              <a:rPr lang="en-IN" sz="2000" dirty="0"/>
              <a:t>O</a:t>
            </a:r>
          </a:p>
          <a:p>
            <a:pPr algn="ctr"/>
            <a:r>
              <a:rPr lang="en-IN" sz="2000" dirty="0"/>
              <a:t>L</a:t>
            </a:r>
          </a:p>
          <a:p>
            <a:pPr algn="ctr"/>
            <a:r>
              <a:rPr lang="en-IN" sz="2000" dirty="0"/>
              <a:t>E</a:t>
            </a:r>
          </a:p>
          <a:p>
            <a:pPr algn="ctr"/>
            <a:r>
              <a:rPr lang="en-IN" sz="2000" dirty="0"/>
              <a:t>R</a:t>
            </a:r>
          </a:p>
          <a:p>
            <a:pPr algn="ctr"/>
            <a:endParaRPr lang="en-IN" sz="2000" dirty="0"/>
          </a:p>
          <a:p>
            <a:pPr algn="ctr"/>
            <a:endParaRPr lang="en-IN" sz="2000" dirty="0"/>
          </a:p>
          <a:p>
            <a:pPr algn="ctr"/>
            <a:r>
              <a:rPr lang="en-IN" sz="2000" dirty="0"/>
              <a:t>L</a:t>
            </a:r>
          </a:p>
          <a:p>
            <a:pPr algn="ctr"/>
            <a:r>
              <a:rPr lang="en-IN" sz="2000" dirty="0"/>
              <a:t>A</a:t>
            </a:r>
          </a:p>
          <a:p>
            <a:pPr algn="ctr"/>
            <a:r>
              <a:rPr lang="en-IN" sz="2000" dirty="0"/>
              <a:t>Y</a:t>
            </a:r>
          </a:p>
          <a:p>
            <a:pPr algn="ctr"/>
            <a:r>
              <a:rPr lang="en-IN" sz="2000" dirty="0"/>
              <a:t>E</a:t>
            </a:r>
          </a:p>
          <a:p>
            <a:pPr algn="ctr"/>
            <a:r>
              <a:rPr lang="en-IN" sz="2000" dirty="0"/>
              <a:t>R</a:t>
            </a:r>
          </a:p>
        </p:txBody>
      </p:sp>
      <p:pic>
        <p:nvPicPr>
          <p:cNvPr id="2050" name="Picture 2" descr="Mozilla and BrowserStack Partner to Drive Mobile Testing on Real Devices -  The Mozilla Blog">
            <a:extLst>
              <a:ext uri="{FF2B5EF4-FFF2-40B4-BE49-F238E27FC236}">
                <a16:creationId xmlns:a16="http://schemas.microsoft.com/office/drawing/2014/main" id="{BAB18F97-2A79-4B6D-B7AC-23DD4E1A7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79" y="2170353"/>
            <a:ext cx="1349734" cy="73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op Browsers List In China for November 2019">
            <a:extLst>
              <a:ext uri="{FF2B5EF4-FFF2-40B4-BE49-F238E27FC236}">
                <a16:creationId xmlns:a16="http://schemas.microsoft.com/office/drawing/2014/main" id="{653FF521-8BF0-4234-9942-3D3538534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89" y="3657747"/>
            <a:ext cx="1491429" cy="104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FF37E88-3782-465C-AB1E-827ACA358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593" y="5460387"/>
            <a:ext cx="1609725" cy="739458"/>
          </a:xfrm>
          <a:prstGeom prst="rect">
            <a:avLst/>
          </a:prstGeom>
        </p:spPr>
      </p:pic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9B399D6D-46B5-4294-BC2C-A584AD0D7A08}"/>
              </a:ext>
            </a:extLst>
          </p:cNvPr>
          <p:cNvSpPr/>
          <p:nvPr/>
        </p:nvSpPr>
        <p:spPr>
          <a:xfrm>
            <a:off x="5081591" y="3078480"/>
            <a:ext cx="743902" cy="2869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35B0CC67-5D86-4BE4-8C0E-3E73963F7222}"/>
              </a:ext>
            </a:extLst>
          </p:cNvPr>
          <p:cNvSpPr/>
          <p:nvPr/>
        </p:nvSpPr>
        <p:spPr>
          <a:xfrm>
            <a:off x="8369617" y="3078480"/>
            <a:ext cx="541019" cy="2869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Left-Right 22">
            <a:extLst>
              <a:ext uri="{FF2B5EF4-FFF2-40B4-BE49-F238E27FC236}">
                <a16:creationId xmlns:a16="http://schemas.microsoft.com/office/drawing/2014/main" id="{2DEA9346-8A5E-4729-9D10-6047AE97A057}"/>
              </a:ext>
            </a:extLst>
          </p:cNvPr>
          <p:cNvSpPr/>
          <p:nvPr/>
        </p:nvSpPr>
        <p:spPr>
          <a:xfrm>
            <a:off x="9764077" y="3165347"/>
            <a:ext cx="563094" cy="26365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Arrow: Left-Right 24">
            <a:extLst>
              <a:ext uri="{FF2B5EF4-FFF2-40B4-BE49-F238E27FC236}">
                <a16:creationId xmlns:a16="http://schemas.microsoft.com/office/drawing/2014/main" id="{EDE21F85-C694-465F-84B4-E7FFD0FB4C1E}"/>
              </a:ext>
            </a:extLst>
          </p:cNvPr>
          <p:cNvSpPr/>
          <p:nvPr/>
        </p:nvSpPr>
        <p:spPr>
          <a:xfrm>
            <a:off x="2346328" y="2347447"/>
            <a:ext cx="1310346" cy="233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11455F26-D99E-406D-82A2-5BFD44DBA120}"/>
              </a:ext>
            </a:extLst>
          </p:cNvPr>
          <p:cNvSpPr/>
          <p:nvPr/>
        </p:nvSpPr>
        <p:spPr>
          <a:xfrm>
            <a:off x="2338673" y="4266830"/>
            <a:ext cx="1310346" cy="233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2440195-C72F-4BF0-8986-77EF881EE4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5397" y="1160217"/>
            <a:ext cx="540860" cy="53049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630AC40-4D1B-4013-82E6-46E23A092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021" y="2258224"/>
            <a:ext cx="540860" cy="53049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B6E0F63-8676-46C1-845C-D14CAC0EAD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021" y="3304787"/>
            <a:ext cx="540860" cy="530498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294DFDAC-F989-4912-AAA2-2E6EB0EC5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9046" y="4270134"/>
            <a:ext cx="540860" cy="53049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378786F-E869-4AAE-BE07-E3ED8A004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2540" y="5240540"/>
            <a:ext cx="540860" cy="53049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BC1C8D8-5AEB-4D86-B9A9-264A6E99A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131" y="4118177"/>
            <a:ext cx="540860" cy="53049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E3C4D48-B285-4690-A6F5-3C2C20476A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6927" y="3016023"/>
            <a:ext cx="540860" cy="53049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89F635D-B91C-4B71-A8A2-1D85291A6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1038" y="1142335"/>
            <a:ext cx="540860" cy="53049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A99F5C4-A291-4F7A-B909-A1717B277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7224" y="5941370"/>
            <a:ext cx="540860" cy="53049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E70CB07-13FF-4B4B-ABA3-518455A0A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3295" y="844074"/>
            <a:ext cx="540860" cy="53049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B337670D-6E9F-4C2B-B23B-2C07836725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5998" y="5843447"/>
            <a:ext cx="540860" cy="530498"/>
          </a:xfrm>
          <a:prstGeom prst="rect">
            <a:avLst/>
          </a:prstGeom>
        </p:spPr>
      </p:pic>
      <p:pic>
        <p:nvPicPr>
          <p:cNvPr id="2053" name="Picture 2052">
            <a:extLst>
              <a:ext uri="{FF2B5EF4-FFF2-40B4-BE49-F238E27FC236}">
                <a16:creationId xmlns:a16="http://schemas.microsoft.com/office/drawing/2014/main" id="{6773C946-79ED-49C1-9358-5E442560C6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1876" y="4272385"/>
            <a:ext cx="1333664" cy="666832"/>
          </a:xfrm>
          <a:prstGeom prst="rect">
            <a:avLst/>
          </a:prstGeom>
        </p:spPr>
      </p:pic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33209FEF-5488-4A71-96F3-6EBE63233A16}"/>
              </a:ext>
            </a:extLst>
          </p:cNvPr>
          <p:cNvSpPr/>
          <p:nvPr/>
        </p:nvSpPr>
        <p:spPr>
          <a:xfrm>
            <a:off x="2338673" y="5708177"/>
            <a:ext cx="1310346" cy="233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D21FD0-8220-466A-AD59-1C0FEF5432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4155" y="1220196"/>
            <a:ext cx="540860" cy="5304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EB8156-78BC-4D4C-A0BF-2F8A9843D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8096" y="2258173"/>
            <a:ext cx="540860" cy="5304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4019C2-AC61-4054-B251-1624E423A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1616" y="3309222"/>
            <a:ext cx="540860" cy="5304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31B452-BDAA-43BB-8E77-551121D71C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268" y="4201524"/>
            <a:ext cx="540860" cy="5304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DAE80E-F20E-4764-8AD9-CC474B0E4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7017" y="5132999"/>
            <a:ext cx="540860" cy="5304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8E056A0-A8A1-4255-8B07-8DC15454F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3018" y="1769388"/>
            <a:ext cx="540860" cy="5304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D292D-3C8E-456D-8F89-7625A654C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364" y="3672909"/>
            <a:ext cx="540860" cy="5304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8C35556-CAD0-437B-991A-24BDFECFE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991" y="1504139"/>
            <a:ext cx="540860" cy="5304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7317DF-CBBF-4F6C-AC17-D4C2AC83A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903" y="3461992"/>
            <a:ext cx="540860" cy="5304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B1C2B44-1857-457D-8E04-C128852D5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2884" y="5132999"/>
            <a:ext cx="540860" cy="5304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FA797A4-C36C-4E5B-9475-21CC25DE27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897" y="1068524"/>
            <a:ext cx="540860" cy="34827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47ACD77-0032-4EB8-98ED-6811D5598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2761" y="2136760"/>
            <a:ext cx="540860" cy="3482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1A23D1E-C57B-4441-8525-AD11E7419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1279" y="3090018"/>
            <a:ext cx="540860" cy="34827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6C27EC1-9ECA-4D42-9925-C067F08BA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5324" y="5946311"/>
            <a:ext cx="540860" cy="34827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28320A4-88ED-4146-92AD-EA6D190D26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9004" y="2745064"/>
            <a:ext cx="1333664" cy="66683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AD7E9B7-7B5C-44AB-9637-F99CAAF9F0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0768" y="1680615"/>
            <a:ext cx="1333664" cy="66683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11ECE75-3CA4-460F-9645-19107DB36A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09733" y="4800632"/>
            <a:ext cx="1333664" cy="666832"/>
          </a:xfrm>
          <a:prstGeom prst="rect">
            <a:avLst/>
          </a:prstGeom>
        </p:spPr>
      </p:pic>
      <p:pic>
        <p:nvPicPr>
          <p:cNvPr id="2048" name="Picture 2047">
            <a:extLst>
              <a:ext uri="{FF2B5EF4-FFF2-40B4-BE49-F238E27FC236}">
                <a16:creationId xmlns:a16="http://schemas.microsoft.com/office/drawing/2014/main" id="{259C4E5E-3A2C-4D93-81CA-E0CD13CC97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58336" y="2332239"/>
            <a:ext cx="1333664" cy="666832"/>
          </a:xfrm>
          <a:prstGeom prst="rect">
            <a:avLst/>
          </a:prstGeom>
        </p:spPr>
      </p:pic>
      <p:pic>
        <p:nvPicPr>
          <p:cNvPr id="2049" name="Picture 2048">
            <a:extLst>
              <a:ext uri="{FF2B5EF4-FFF2-40B4-BE49-F238E27FC236}">
                <a16:creationId xmlns:a16="http://schemas.microsoft.com/office/drawing/2014/main" id="{13AE5AE3-583F-4AC9-844B-57A0C8BDCE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43501" y="5238478"/>
            <a:ext cx="1333664" cy="66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05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C7BB2F-407B-404E-8C68-207A0C3FBA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243582"/>
              </p:ext>
            </p:extLst>
          </p:nvPr>
        </p:nvGraphicFramePr>
        <p:xfrm>
          <a:off x="838200" y="365125"/>
          <a:ext cx="670052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89C270-6C2A-467E-AEAA-A2BE7DFD13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7466676"/>
              </p:ext>
            </p:extLst>
          </p:nvPr>
        </p:nvGraphicFramePr>
        <p:xfrm>
          <a:off x="838200" y="1856105"/>
          <a:ext cx="670052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77D241-9AF9-4671-B2A3-408826C44F3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6875" b="1991"/>
          <a:stretch/>
        </p:blipFill>
        <p:spPr>
          <a:xfrm>
            <a:off x="7670801" y="325279"/>
            <a:ext cx="4521199" cy="58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8845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C7BB2F-407B-404E-8C68-207A0C3FBADE}"/>
              </a:ext>
            </a:extLst>
          </p:cNvPr>
          <p:cNvGraphicFramePr/>
          <p:nvPr/>
        </p:nvGraphicFramePr>
        <p:xfrm>
          <a:off x="838200" y="365125"/>
          <a:ext cx="670052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89C270-6C2A-467E-AEAA-A2BE7DFD13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572754"/>
              </p:ext>
            </p:extLst>
          </p:nvPr>
        </p:nvGraphicFramePr>
        <p:xfrm>
          <a:off x="838200" y="1856105"/>
          <a:ext cx="670052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77D241-9AF9-4671-B2A3-408826C44F3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875" b="1991"/>
          <a:stretch/>
        </p:blipFill>
        <p:spPr>
          <a:xfrm>
            <a:off x="7670801" y="325279"/>
            <a:ext cx="4521199" cy="58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45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C7BB2F-407B-404E-8C68-207A0C3FBADE}"/>
              </a:ext>
            </a:extLst>
          </p:cNvPr>
          <p:cNvGraphicFramePr/>
          <p:nvPr/>
        </p:nvGraphicFramePr>
        <p:xfrm>
          <a:off x="838200" y="365125"/>
          <a:ext cx="670052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77D241-9AF9-4671-B2A3-408826C44F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75" b="1991"/>
          <a:stretch/>
        </p:blipFill>
        <p:spPr>
          <a:xfrm>
            <a:off x="7670801" y="325279"/>
            <a:ext cx="4521199" cy="5882164"/>
          </a:xfrm>
          <a:prstGeom prst="rect">
            <a:avLst/>
          </a:prstGeom>
        </p:spPr>
      </p:pic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7FDCD58E-8E00-403F-B24F-1D391496D7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446796"/>
              </p:ext>
            </p:extLst>
          </p:nvPr>
        </p:nvGraphicFramePr>
        <p:xfrm>
          <a:off x="838200" y="1856105"/>
          <a:ext cx="670052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904643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39346</TotalTime>
  <Words>568</Words>
  <Application>Microsoft Office PowerPoint</Application>
  <PresentationFormat>Widescreen</PresentationFormat>
  <Paragraphs>205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are Design Principles??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vg672483</dc:creator>
  <cp:lastModifiedBy>Vijay Kumar</cp:lastModifiedBy>
  <cp:revision>778</cp:revision>
  <dcterms:created xsi:type="dcterms:W3CDTF">2020-08-21T17:39:06Z</dcterms:created>
  <dcterms:modified xsi:type="dcterms:W3CDTF">2025-02-04T06:35:57Z</dcterms:modified>
</cp:coreProperties>
</file>