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5"/>
  </p:notesMasterIdLst>
  <p:sldIdLst>
    <p:sldId id="338" r:id="rId2"/>
    <p:sldId id="574" r:id="rId3"/>
    <p:sldId id="582" r:id="rId4"/>
    <p:sldId id="583" r:id="rId5"/>
    <p:sldId id="607" r:id="rId6"/>
    <p:sldId id="608" r:id="rId7"/>
    <p:sldId id="609" r:id="rId8"/>
    <p:sldId id="513" r:id="rId9"/>
    <p:sldId id="611" r:id="rId10"/>
    <p:sldId id="612" r:id="rId11"/>
    <p:sldId id="613" r:id="rId12"/>
    <p:sldId id="579" r:id="rId13"/>
    <p:sldId id="580" r:id="rId14"/>
    <p:sldId id="483" r:id="rId15"/>
    <p:sldId id="562" r:id="rId16"/>
    <p:sldId id="563" r:id="rId17"/>
    <p:sldId id="564" r:id="rId18"/>
    <p:sldId id="565" r:id="rId19"/>
    <p:sldId id="566" r:id="rId20"/>
    <p:sldId id="439" r:id="rId21"/>
    <p:sldId id="440" r:id="rId22"/>
    <p:sldId id="441" r:id="rId23"/>
    <p:sldId id="443" r:id="rId24"/>
    <p:sldId id="442" r:id="rId25"/>
    <p:sldId id="448" r:id="rId26"/>
    <p:sldId id="444" r:id="rId27"/>
    <p:sldId id="445" r:id="rId28"/>
    <p:sldId id="447" r:id="rId29"/>
    <p:sldId id="450" r:id="rId30"/>
    <p:sldId id="451" r:id="rId31"/>
    <p:sldId id="544" r:id="rId32"/>
    <p:sldId id="545" r:id="rId33"/>
    <p:sldId id="546" r:id="rId34"/>
    <p:sldId id="452" r:id="rId35"/>
    <p:sldId id="453" r:id="rId36"/>
    <p:sldId id="454" r:id="rId37"/>
    <p:sldId id="455" r:id="rId38"/>
    <p:sldId id="456" r:id="rId39"/>
    <p:sldId id="457" r:id="rId40"/>
    <p:sldId id="458" r:id="rId41"/>
    <p:sldId id="459" r:id="rId42"/>
    <p:sldId id="460" r:id="rId43"/>
    <p:sldId id="463" r:id="rId4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5232" autoAdjust="0"/>
  </p:normalViewPr>
  <p:slideViewPr>
    <p:cSldViewPr snapToGrid="0">
      <p:cViewPr varScale="1">
        <p:scale>
          <a:sx n="99" d="100"/>
          <a:sy n="99" d="100"/>
        </p:scale>
        <p:origin x="67" y="12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82C295-C818-4553-97FB-73DC4E98070C}" type="datetimeFigureOut">
              <a:rPr lang="en-US" smtClean="0"/>
              <a:t>10/6/2023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46532F-2F21-49D5-866E-0F460E691F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27108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603225-0D3C-48A3-AB99-00EC7912F6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2F24BC6-63CA-4912-BEA7-3909F0F3527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9AC82F-636F-4685-B1C2-0E309931D8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A8E65-292E-4AC1-8C4F-FCDAC8F32BC0}" type="datetimeFigureOut">
              <a:rPr lang="en-US" smtClean="0"/>
              <a:t>10/6/2023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B7101A-03B3-4B53-91C9-252B19CD8A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FC2596-CAFD-4E56-B2FA-9D2C25EA23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E92DD-57CD-4A53-91BC-0B9DD41F9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65948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F3EB0E-A811-4D55-BC2B-39F2F001BF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0EE7DB5-F7D0-4A11-9CC8-BD38E5EF011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90F887-82D7-4324-B734-D7C5515C1B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A8E65-292E-4AC1-8C4F-FCDAC8F32BC0}" type="datetimeFigureOut">
              <a:rPr lang="en-US" smtClean="0"/>
              <a:t>10/6/2023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D97899-9660-45A7-BDDF-00BA60822F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8E13BA-FA06-465B-B476-FBC0952EC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E92DD-57CD-4A53-91BC-0B9DD41F9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83142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0422782-BEB1-410D-84F3-FE00A710A7E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5A41A2-C19D-4F9F-8325-5AAFAFDA27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08278A-399B-4C67-8F28-2FCFB8562B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A8E65-292E-4AC1-8C4F-FCDAC8F32BC0}" type="datetimeFigureOut">
              <a:rPr lang="en-US" smtClean="0"/>
              <a:t>10/6/2023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FB573C-DE1A-4D27-9070-CE9078B82A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CDA35E-7C1A-4536-A913-95997BA480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E92DD-57CD-4A53-91BC-0B9DD41F9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26628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F8C4BE-381E-495A-9701-22CEC924D5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B64490-E40B-4EA1-B26D-EF0C0DA06F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9CF1BE-1697-49FE-AFB4-49130D6001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A8E65-292E-4AC1-8C4F-FCDAC8F32BC0}" type="datetimeFigureOut">
              <a:rPr lang="en-US" smtClean="0"/>
              <a:t>10/6/2023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56A43B-4117-4B3E-989A-8F9A4E90F4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D4F92C-5869-463D-9244-DF05C0D20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E92DD-57CD-4A53-91BC-0B9DD41F9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94805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8FB721-2FF1-4B10-8F8F-AA34DF2B92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59A9EC-73CF-481C-8C13-BAE268A374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218D14-CD3A-47D4-8077-CAAD43D4ED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A8E65-292E-4AC1-8C4F-FCDAC8F32BC0}" type="datetimeFigureOut">
              <a:rPr lang="en-US" smtClean="0"/>
              <a:t>10/6/2023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2589BE-C690-497C-A7E0-BD2D137EE7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C61321-5183-445D-86C7-741631D8C2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E92DD-57CD-4A53-91BC-0B9DD41F9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14795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B6249B-A201-44A3-AC39-24C101B772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AFCFB7-F404-44A9-ADBE-B5F3C34F0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0E0E308-066D-469E-BA6C-9A639DD14C8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CBCE332-07A6-40B5-8177-CB1CDA02CC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A8E65-292E-4AC1-8C4F-FCDAC8F32BC0}" type="datetimeFigureOut">
              <a:rPr lang="en-US" smtClean="0"/>
              <a:t>10/6/2023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965737E-94D6-4311-9066-6CCFA44328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1FA5DA-D128-4885-B490-84B5B78A67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E92DD-57CD-4A53-91BC-0B9DD41F9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9435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F63735-F758-4E32-AA78-5736C4AB3C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A4FC35-1A03-4CBD-ADEE-94D8AAEFE8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6A6E9AD-EDA7-4CE5-9545-705ECB5CCD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E164812-41B6-423A-AB99-72925E2027E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440709F-7B18-460E-94F4-3920E215586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7DD619-2221-4CA9-96F7-DC5DDBD2DF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A8E65-292E-4AC1-8C4F-FCDAC8F32BC0}" type="datetimeFigureOut">
              <a:rPr lang="en-US" smtClean="0"/>
              <a:t>10/6/2023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C0E0623-1A6B-4CCE-A018-25FD840F3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95593B9-A605-4BC8-82A2-C96F29CCBE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E92DD-57CD-4A53-91BC-0B9DD41F9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89301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310131-DCBB-465C-A1E8-CF35006797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0FD9C3F-7F06-4C73-8F6C-4696B65331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A8E65-292E-4AC1-8C4F-FCDAC8F32BC0}" type="datetimeFigureOut">
              <a:rPr lang="en-US" smtClean="0"/>
              <a:t>10/6/2023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563F1D3-AE88-4E42-A404-FF13FFCDC7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C207D09-2752-48D3-B0AE-0B0A84CD28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E92DD-57CD-4A53-91BC-0B9DD41F9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3510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CF2CE89-FAE9-4946-848F-767AEC8A1F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A8E65-292E-4AC1-8C4F-FCDAC8F32BC0}" type="datetimeFigureOut">
              <a:rPr lang="en-US" smtClean="0"/>
              <a:t>10/6/2023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AE45CFF-B5A9-4B3C-85F0-B2DAD8C62A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7800DF-38EC-44EC-8F5C-EC44F453DF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E92DD-57CD-4A53-91BC-0B9DD41F9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07826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00CFC0-6E12-46F4-A7DC-03856A4040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39761B-A532-4365-8AC3-6E842FC492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EF98FB9-CC11-4756-A780-C5CA8755016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75B098E-B1A6-48B2-A2AC-DCD65E004B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A8E65-292E-4AC1-8C4F-FCDAC8F32BC0}" type="datetimeFigureOut">
              <a:rPr lang="en-US" smtClean="0"/>
              <a:t>10/6/2023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C29AFAA-E241-482A-B5AB-F2B8B88EDF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DB3D52-3625-4ECB-945D-2ACB137926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E92DD-57CD-4A53-91BC-0B9DD41F9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39981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AE133F-A765-4542-8477-65304D8006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65019E8-FDF4-4DD1-B839-FC44427B007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3936DDF-C43D-4847-B48B-A3EEDE9EFF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1C66EED-ADEA-44D7-8DFC-ACB3D1E545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A8E65-292E-4AC1-8C4F-FCDAC8F32BC0}" type="datetimeFigureOut">
              <a:rPr lang="en-US" smtClean="0"/>
              <a:t>10/6/2023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353F99-30EB-460C-ADEA-F2047A06E0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C7BCD2-C8B5-4DEC-B943-7AE482815B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E92DD-57CD-4A53-91BC-0B9DD41F9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21937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55729FF-F002-423A-8059-015A92AA95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61AFA65-50EE-43F5-9D69-71181A5EDD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1D8832-46EF-4B84-BE16-B99C1A0FC6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CA8E65-292E-4AC1-8C4F-FCDAC8F32BC0}" type="datetimeFigureOut">
              <a:rPr lang="en-US" smtClean="0"/>
              <a:t>10/6/2023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E466FC-4C17-4427-AEEC-18C1429DFE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071CD2-3684-45C5-98A7-E89D2F88EA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AE92DD-57CD-4A53-91BC-0B9DD41F9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687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E58BD757-32F3-48CA-8469-D4C07C766224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Spring boot - ELK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79" y="106532"/>
            <a:ext cx="12002222" cy="6645250"/>
          </a:xfrm>
          <a:prstGeom prst="rect">
            <a:avLst/>
          </a:prstGeom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3083790" y="106532"/>
            <a:ext cx="735907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99633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E58BD757-32F3-48CA-8469-D4C07C766224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Spring boot - ELK</a:t>
            </a:r>
            <a:endParaRPr lang="en-US" dirty="0">
              <a:solidFill>
                <a:srgbClr val="FF0000"/>
              </a:solidFill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0" y="0"/>
            <a:ext cx="12211050" cy="7041394"/>
            <a:chOff x="0" y="0"/>
            <a:chExt cx="12211050" cy="7041394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211050" cy="5351227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5351227"/>
              <a:ext cx="12211050" cy="169016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64156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E58BD757-32F3-48CA-8469-D4C07C766224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Spring boot - ELK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" y="453224"/>
            <a:ext cx="12001500" cy="6233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698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E58BD757-32F3-48CA-8469-D4C07C766224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Spring boot - ELK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145" y="106531"/>
            <a:ext cx="11813310" cy="661754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95083" y="5647272"/>
            <a:ext cx="335982" cy="397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7348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E58BD757-32F3-48CA-8469-D4C07C766224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Spring boot - ELK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66" y="106532"/>
            <a:ext cx="11965716" cy="6645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42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941" y="985988"/>
            <a:ext cx="10932376" cy="4818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1155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79" y="193964"/>
            <a:ext cx="11752447" cy="6534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183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7" y="184727"/>
            <a:ext cx="11998036" cy="6472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554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935" y="304800"/>
            <a:ext cx="11821427" cy="6354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875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674" y="166255"/>
            <a:ext cx="11711708" cy="6539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309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256" y="138545"/>
            <a:ext cx="11858480" cy="6576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112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E58BD757-32F3-48CA-8469-D4C07C766224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Spring boot - ELK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131" y="106533"/>
            <a:ext cx="11742821" cy="662152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06777" y="5710036"/>
            <a:ext cx="638175" cy="88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0100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757" y="147782"/>
            <a:ext cx="11839074" cy="661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996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11756" y="73891"/>
            <a:ext cx="11646568" cy="6606041"/>
            <a:chOff x="211756" y="532659"/>
            <a:chExt cx="11646568" cy="6147273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11756" y="532659"/>
              <a:ext cx="11646568" cy="6147273"/>
            </a:xfrm>
            <a:prstGeom prst="rect">
              <a:avLst/>
            </a:prstGeom>
          </p:spPr>
        </p:pic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943924" y="2827370"/>
              <a:ext cx="914400" cy="36480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63122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144380" y="101600"/>
            <a:ext cx="11752446" cy="6616834"/>
            <a:chOff x="144380" y="532660"/>
            <a:chExt cx="11752446" cy="6185774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4380" y="532660"/>
              <a:ext cx="11752446" cy="6185774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943924" y="2827370"/>
              <a:ext cx="914400" cy="36480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13519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436" y="184728"/>
            <a:ext cx="11674764" cy="61115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410" y="6296253"/>
            <a:ext cx="11091863" cy="42612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E58BD757-32F3-48CA-8469-D4C07C766224}"/>
              </a:ext>
            </a:extLst>
          </p:cNvPr>
          <p:cNvSpPr/>
          <p:nvPr/>
        </p:nvSpPr>
        <p:spPr>
          <a:xfrm>
            <a:off x="2252894" y="0"/>
            <a:ext cx="6353175" cy="3879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Elastic Search Configuration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0982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073" y="670752"/>
            <a:ext cx="10723418" cy="618724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58BD757-32F3-48CA-8469-D4C07C766224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Elastic Search Configuration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1769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482" y="532660"/>
            <a:ext cx="11506200" cy="6236102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58BD757-32F3-48CA-8469-D4C07C766224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rgbClr val="FF0000"/>
                </a:solidFill>
              </a:rPr>
              <a:t>Kibana</a:t>
            </a:r>
            <a:r>
              <a:rPr lang="en-US" dirty="0" smtClean="0">
                <a:solidFill>
                  <a:srgbClr val="FF0000"/>
                </a:solidFill>
              </a:rPr>
              <a:t> Configuration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1037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58618" y="591126"/>
            <a:ext cx="11693237" cy="6140443"/>
            <a:chOff x="472460" y="532660"/>
            <a:chExt cx="11135607" cy="6198909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2460" y="1001027"/>
              <a:ext cx="11135607" cy="5730542"/>
            </a:xfrm>
            <a:prstGeom prst="rect">
              <a:avLst/>
            </a:prstGeom>
          </p:spPr>
        </p:pic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2460" y="532660"/>
              <a:ext cx="11135607" cy="701881"/>
            </a:xfrm>
            <a:prstGeom prst="rect">
              <a:avLst/>
            </a:prstGeom>
          </p:spPr>
        </p:pic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E58BD757-32F3-48CA-8469-D4C07C766224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rgbClr val="FF0000"/>
                </a:solidFill>
              </a:rPr>
              <a:t>Kibana</a:t>
            </a:r>
            <a:r>
              <a:rPr lang="en-US" dirty="0" smtClean="0">
                <a:solidFill>
                  <a:srgbClr val="FF0000"/>
                </a:solidFill>
              </a:rPr>
              <a:t>  Execution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091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262" y="304800"/>
            <a:ext cx="11078678" cy="6222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835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982" y="544945"/>
            <a:ext cx="11619345" cy="6096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58BD757-32F3-48CA-8469-D4C07C766224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Spring Boot Application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2598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6383" y="1147041"/>
            <a:ext cx="8086725" cy="18669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6455" y="3563359"/>
            <a:ext cx="5038725" cy="1190625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E58BD757-32F3-48CA-8469-D4C07C766224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Spring Boot Application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5009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64" y="73891"/>
            <a:ext cx="12025745" cy="6668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3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582" y="958747"/>
            <a:ext cx="11315555" cy="193959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360" y="3697090"/>
            <a:ext cx="10596762" cy="2371201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E58BD757-32F3-48CA-8469-D4C07C766224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Spring Boot Exception - Application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4750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998" y="812799"/>
            <a:ext cx="11420475" cy="5264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130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432" y="532659"/>
            <a:ext cx="10782300" cy="6254793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E58BD757-32F3-48CA-8469-D4C07C766224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rgbClr val="FF0000"/>
                </a:solidFill>
              </a:rPr>
              <a:t>LogStash</a:t>
            </a:r>
            <a:r>
              <a:rPr lang="en-US" dirty="0" smtClean="0">
                <a:solidFill>
                  <a:srgbClr val="FF0000"/>
                </a:solidFill>
              </a:rPr>
              <a:t>  Configuration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0986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795337"/>
            <a:ext cx="11191875" cy="5267325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E58BD757-32F3-48CA-8469-D4C07C766224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rgbClr val="FF0000"/>
                </a:solidFill>
              </a:rPr>
              <a:t>LogStash</a:t>
            </a:r>
            <a:r>
              <a:rPr lang="en-US" dirty="0" smtClean="0">
                <a:solidFill>
                  <a:srgbClr val="FF0000"/>
                </a:solidFill>
              </a:rPr>
              <a:t>  Configuration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8601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E58BD757-32F3-48CA-8469-D4C07C766224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rgbClr val="FF0000"/>
                </a:solidFill>
              </a:rPr>
              <a:t>Kibana</a:t>
            </a:r>
            <a:r>
              <a:rPr lang="en-US" dirty="0" smtClean="0">
                <a:solidFill>
                  <a:srgbClr val="FF0000"/>
                </a:solidFill>
              </a:rPr>
              <a:t> Installation Path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877" y="763856"/>
            <a:ext cx="11951369" cy="3302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8558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E58BD757-32F3-48CA-8469-D4C07C766224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Spring boot - ELK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144" y="645888"/>
            <a:ext cx="11146054" cy="6030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49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E58BD757-32F3-48CA-8469-D4C07C766224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Spring boot - ELK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835" y="692726"/>
            <a:ext cx="4345620" cy="604058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3636" y="1814053"/>
            <a:ext cx="8448531" cy="1895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401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E58BD757-32F3-48CA-8469-D4C07C766224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Spring boot - ELK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587" y="766619"/>
            <a:ext cx="11610794" cy="5721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16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E58BD757-32F3-48CA-8469-D4C07C766224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Spring boot - ELK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771" y="532660"/>
            <a:ext cx="10572750" cy="6118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8590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E58BD757-32F3-48CA-8469-D4C07C766224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Spring boot - ELK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011" y="951101"/>
            <a:ext cx="11523193" cy="5699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4386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65" y="64656"/>
            <a:ext cx="12016508" cy="6613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574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E58BD757-32F3-48CA-8469-D4C07C766224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Spring boot - ELK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508" y="991029"/>
            <a:ext cx="11773752" cy="4882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01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E58BD757-32F3-48CA-8469-D4C07C766224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Spring boot - ELK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974" y="872068"/>
            <a:ext cx="10356326" cy="5519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24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E58BD757-32F3-48CA-8469-D4C07C766224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Spring boot - ELK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09412"/>
            <a:ext cx="12192000" cy="17430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255" y="3108520"/>
            <a:ext cx="12018745" cy="1481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3941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E58BD757-32F3-48CA-8469-D4C07C766224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Spring boot - ELK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383" y="634063"/>
            <a:ext cx="11444438" cy="5944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157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E58BD757-32F3-48CA-8469-D4C07C766224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Spring boot - ELK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7163" y="57150"/>
            <a:ext cx="12506325" cy="674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082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220" y="146762"/>
            <a:ext cx="11940458" cy="6531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9850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019" y="129310"/>
            <a:ext cx="11884186" cy="661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216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E58BD757-32F3-48CA-8469-D4C07C766224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Spring boot - ELK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73" y="106531"/>
            <a:ext cx="11961780" cy="6663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178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E58BD757-32F3-48CA-8469-D4C07C766224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Spring boot - ELK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018" y="532660"/>
            <a:ext cx="11725524" cy="6279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959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17538</TotalTime>
  <Words>100</Words>
  <Application>Microsoft Office PowerPoint</Application>
  <PresentationFormat>Widescreen</PresentationFormat>
  <Paragraphs>28</Paragraphs>
  <Slides>43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Veera Somaiah Gabbeta</dc:creator>
  <cp:lastModifiedBy>Veera Somaiah Gabbeta</cp:lastModifiedBy>
  <cp:revision>637</cp:revision>
  <dcterms:created xsi:type="dcterms:W3CDTF">2019-08-06T12:19:16Z</dcterms:created>
  <dcterms:modified xsi:type="dcterms:W3CDTF">2023-10-06T14:23:54Z</dcterms:modified>
</cp:coreProperties>
</file>