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55"/>
  </p:notesMasterIdLst>
  <p:sldIdLst>
    <p:sldId id="363" r:id="rId3"/>
    <p:sldId id="421" r:id="rId4"/>
    <p:sldId id="422" r:id="rId5"/>
    <p:sldId id="423" r:id="rId6"/>
    <p:sldId id="424" r:id="rId7"/>
    <p:sldId id="425" r:id="rId8"/>
    <p:sldId id="426" r:id="rId9"/>
    <p:sldId id="427" r:id="rId10"/>
    <p:sldId id="428" r:id="rId11"/>
    <p:sldId id="452" r:id="rId12"/>
    <p:sldId id="429" r:id="rId13"/>
    <p:sldId id="430" r:id="rId14"/>
    <p:sldId id="431" r:id="rId15"/>
    <p:sldId id="432" r:id="rId16"/>
    <p:sldId id="433" r:id="rId17"/>
    <p:sldId id="434" r:id="rId18"/>
    <p:sldId id="435" r:id="rId19"/>
    <p:sldId id="436" r:id="rId20"/>
    <p:sldId id="437" r:id="rId21"/>
    <p:sldId id="438" r:id="rId22"/>
    <p:sldId id="439" r:id="rId23"/>
    <p:sldId id="483" r:id="rId24"/>
    <p:sldId id="440" r:id="rId25"/>
    <p:sldId id="453" r:id="rId26"/>
    <p:sldId id="441" r:id="rId27"/>
    <p:sldId id="442" r:id="rId28"/>
    <p:sldId id="454" r:id="rId29"/>
    <p:sldId id="443" r:id="rId30"/>
    <p:sldId id="445" r:id="rId31"/>
    <p:sldId id="455" r:id="rId32"/>
    <p:sldId id="446" r:id="rId33"/>
    <p:sldId id="447" r:id="rId34"/>
    <p:sldId id="448" r:id="rId35"/>
    <p:sldId id="449" r:id="rId36"/>
    <p:sldId id="450" r:id="rId37"/>
    <p:sldId id="451" r:id="rId38"/>
    <p:sldId id="484" r:id="rId39"/>
    <p:sldId id="485" r:id="rId40"/>
    <p:sldId id="489" r:id="rId41"/>
    <p:sldId id="486" r:id="rId42"/>
    <p:sldId id="487" r:id="rId43"/>
    <p:sldId id="488" r:id="rId44"/>
    <p:sldId id="456" r:id="rId45"/>
    <p:sldId id="457" r:id="rId46"/>
    <p:sldId id="458" r:id="rId47"/>
    <p:sldId id="490" r:id="rId48"/>
    <p:sldId id="459" r:id="rId49"/>
    <p:sldId id="460" r:id="rId50"/>
    <p:sldId id="461" r:id="rId51"/>
    <p:sldId id="462" r:id="rId52"/>
    <p:sldId id="491" r:id="rId53"/>
    <p:sldId id="492" r:id="rId54"/>
    <p:sldId id="493" r:id="rId55"/>
    <p:sldId id="494" r:id="rId56"/>
    <p:sldId id="495" r:id="rId57"/>
    <p:sldId id="463" r:id="rId58"/>
    <p:sldId id="464" r:id="rId59"/>
    <p:sldId id="516" r:id="rId60"/>
    <p:sldId id="466" r:id="rId61"/>
    <p:sldId id="465" r:id="rId62"/>
    <p:sldId id="515" r:id="rId63"/>
    <p:sldId id="497" r:id="rId64"/>
    <p:sldId id="498" r:id="rId65"/>
    <p:sldId id="499" r:id="rId66"/>
    <p:sldId id="508" r:id="rId67"/>
    <p:sldId id="509" r:id="rId68"/>
    <p:sldId id="510" r:id="rId69"/>
    <p:sldId id="511" r:id="rId70"/>
    <p:sldId id="512" r:id="rId71"/>
    <p:sldId id="513" r:id="rId72"/>
    <p:sldId id="514" r:id="rId73"/>
    <p:sldId id="500" r:id="rId74"/>
    <p:sldId id="501" r:id="rId75"/>
    <p:sldId id="502" r:id="rId76"/>
    <p:sldId id="503" r:id="rId77"/>
    <p:sldId id="504" r:id="rId78"/>
    <p:sldId id="505" r:id="rId79"/>
    <p:sldId id="506" r:id="rId80"/>
    <p:sldId id="507" r:id="rId81"/>
    <p:sldId id="467" r:id="rId82"/>
    <p:sldId id="468" r:id="rId83"/>
    <p:sldId id="469" r:id="rId84"/>
    <p:sldId id="470" r:id="rId85"/>
    <p:sldId id="471" r:id="rId86"/>
    <p:sldId id="472" r:id="rId87"/>
    <p:sldId id="473" r:id="rId88"/>
    <p:sldId id="474" r:id="rId89"/>
    <p:sldId id="475" r:id="rId90"/>
    <p:sldId id="476" r:id="rId91"/>
    <p:sldId id="477" r:id="rId92"/>
    <p:sldId id="478" r:id="rId93"/>
    <p:sldId id="479" r:id="rId94"/>
    <p:sldId id="480" r:id="rId95"/>
    <p:sldId id="481" r:id="rId96"/>
    <p:sldId id="482" r:id="rId97"/>
    <p:sldId id="420" r:id="rId98"/>
    <p:sldId id="364" r:id="rId99"/>
    <p:sldId id="365" r:id="rId100"/>
    <p:sldId id="366" r:id="rId101"/>
    <p:sldId id="367" r:id="rId102"/>
    <p:sldId id="368" r:id="rId103"/>
    <p:sldId id="369" r:id="rId104"/>
    <p:sldId id="370" r:id="rId105"/>
    <p:sldId id="379" r:id="rId106"/>
    <p:sldId id="419" r:id="rId107"/>
    <p:sldId id="380" r:id="rId108"/>
    <p:sldId id="371" r:id="rId109"/>
    <p:sldId id="372" r:id="rId110"/>
    <p:sldId id="373" r:id="rId111"/>
    <p:sldId id="374" r:id="rId112"/>
    <p:sldId id="375" r:id="rId113"/>
    <p:sldId id="376" r:id="rId114"/>
    <p:sldId id="377" r:id="rId115"/>
    <p:sldId id="378" r:id="rId116"/>
    <p:sldId id="385" r:id="rId117"/>
    <p:sldId id="381" r:id="rId118"/>
    <p:sldId id="382" r:id="rId119"/>
    <p:sldId id="383" r:id="rId120"/>
    <p:sldId id="384" r:id="rId121"/>
    <p:sldId id="386" r:id="rId122"/>
    <p:sldId id="387" r:id="rId123"/>
    <p:sldId id="388" r:id="rId124"/>
    <p:sldId id="389" r:id="rId125"/>
    <p:sldId id="390" r:id="rId126"/>
    <p:sldId id="392" r:id="rId127"/>
    <p:sldId id="391" r:id="rId128"/>
    <p:sldId id="393" r:id="rId129"/>
    <p:sldId id="394" r:id="rId130"/>
    <p:sldId id="395" r:id="rId131"/>
    <p:sldId id="396" r:id="rId132"/>
    <p:sldId id="397" r:id="rId133"/>
    <p:sldId id="398" r:id="rId134"/>
    <p:sldId id="399" r:id="rId135"/>
    <p:sldId id="400" r:id="rId136"/>
    <p:sldId id="401" r:id="rId137"/>
    <p:sldId id="402" r:id="rId138"/>
    <p:sldId id="403" r:id="rId139"/>
    <p:sldId id="404" r:id="rId140"/>
    <p:sldId id="405" r:id="rId141"/>
    <p:sldId id="406" r:id="rId142"/>
    <p:sldId id="407" r:id="rId143"/>
    <p:sldId id="408" r:id="rId144"/>
    <p:sldId id="409" r:id="rId145"/>
    <p:sldId id="410" r:id="rId146"/>
    <p:sldId id="411" r:id="rId147"/>
    <p:sldId id="412" r:id="rId148"/>
    <p:sldId id="413" r:id="rId149"/>
    <p:sldId id="414" r:id="rId150"/>
    <p:sldId id="415" r:id="rId151"/>
    <p:sldId id="416" r:id="rId152"/>
    <p:sldId id="417" r:id="rId153"/>
    <p:sldId id="418" r:id="rId154"/>
  </p:sldIdLst>
  <p:sldSz cx="9144000" cy="5143500" type="screen16x9"/>
  <p:notesSz cx="6858000" cy="9144000"/>
  <p:custDataLst>
    <p:tags r:id="rId15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1A00"/>
    <a:srgbClr val="FF0000"/>
    <a:srgbClr val="003296"/>
    <a:srgbClr val="5EEC3C"/>
    <a:srgbClr val="1D3A00"/>
    <a:srgbClr val="E39A39"/>
    <a:srgbClr val="FFC901"/>
    <a:srgbClr val="FE9202"/>
    <a:srgbClr val="FEA402"/>
    <a:srgbClr val="D68B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8" autoAdjust="0"/>
    <p:restoredTop sz="76322" autoAdjust="0"/>
  </p:normalViewPr>
  <p:slideViewPr>
    <p:cSldViewPr>
      <p:cViewPr varScale="1">
        <p:scale>
          <a:sx n="106" d="100"/>
          <a:sy n="106" d="100"/>
        </p:scale>
        <p:origin x="160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38" Type="http://schemas.openxmlformats.org/officeDocument/2006/relationships/slide" Target="slides/slide136.xml"/><Relationship Id="rId154" Type="http://schemas.openxmlformats.org/officeDocument/2006/relationships/slide" Target="slides/slide152.xml"/><Relationship Id="rId159" Type="http://schemas.openxmlformats.org/officeDocument/2006/relationships/theme" Target="theme/theme1.xml"/><Relationship Id="rId16" Type="http://schemas.openxmlformats.org/officeDocument/2006/relationships/slide" Target="slides/slide14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28" Type="http://schemas.openxmlformats.org/officeDocument/2006/relationships/slide" Target="slides/slide126.xml"/><Relationship Id="rId144" Type="http://schemas.openxmlformats.org/officeDocument/2006/relationships/slide" Target="slides/slide142.xml"/><Relationship Id="rId149" Type="http://schemas.openxmlformats.org/officeDocument/2006/relationships/slide" Target="slides/slide147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160" Type="http://schemas.openxmlformats.org/officeDocument/2006/relationships/tableStyles" Target="tableStyles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slide" Target="slides/slide132.xml"/><Relationship Id="rId139" Type="http://schemas.openxmlformats.org/officeDocument/2006/relationships/slide" Target="slides/slide13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55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40" Type="http://schemas.openxmlformats.org/officeDocument/2006/relationships/slide" Target="slides/slide138.xml"/><Relationship Id="rId145" Type="http://schemas.openxmlformats.org/officeDocument/2006/relationships/slide" Target="slides/slide143.xml"/><Relationship Id="rId153" Type="http://schemas.openxmlformats.org/officeDocument/2006/relationships/slide" Target="slides/slide15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30" Type="http://schemas.openxmlformats.org/officeDocument/2006/relationships/slide" Target="slides/slide128.xml"/><Relationship Id="rId135" Type="http://schemas.openxmlformats.org/officeDocument/2006/relationships/slide" Target="slides/slide133.xml"/><Relationship Id="rId143" Type="http://schemas.openxmlformats.org/officeDocument/2006/relationships/slide" Target="slides/slide141.xml"/><Relationship Id="rId148" Type="http://schemas.openxmlformats.org/officeDocument/2006/relationships/slide" Target="slides/slide146.xml"/><Relationship Id="rId151" Type="http://schemas.openxmlformats.org/officeDocument/2006/relationships/slide" Target="slides/slide149.xml"/><Relationship Id="rId156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slide" Target="slides/slide139.xml"/><Relationship Id="rId146" Type="http://schemas.openxmlformats.org/officeDocument/2006/relationships/slide" Target="slides/slide14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slide" Target="slides/slide134.xml"/><Relationship Id="rId157" Type="http://schemas.openxmlformats.org/officeDocument/2006/relationships/presProps" Target="presProps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52" Type="http://schemas.openxmlformats.org/officeDocument/2006/relationships/slide" Target="slides/slide15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98AD51-52E6-4A1C-B15D-A9461958E8B3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C70EB3-27D6-4538-8C57-1CF043401E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076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1808225"/>
            <a:ext cx="8246070" cy="878054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2877160"/>
            <a:ext cx="8246071" cy="458115"/>
          </a:xfrm>
        </p:spPr>
        <p:txBody>
          <a:bodyPr>
            <a:normAutofit/>
          </a:bodyPr>
          <a:lstStyle>
            <a:lvl1pPr marL="0" indent="0" algn="r">
              <a:buNone/>
              <a:defRPr sz="2800" b="0" i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>
            <a:extLst>
              <a:ext uri="{FF2B5EF4-FFF2-40B4-BE49-F238E27FC236}">
                <a16:creationId xmlns:a16="http://schemas.microsoft.com/office/drawing/2014/main" id="{D1E00DFB-2C03-4729-AB24-0ADA44C1FD0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18306" y="2326213"/>
            <a:ext cx="1463784" cy="526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313C-EADC-493D-843E-1B8F85F9B820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CEDB9-B4CB-4934-9959-457A5413B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5649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313C-EADC-493D-843E-1B8F85F9B820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CEDB9-B4CB-4934-9959-457A5413B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7459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313C-EADC-493D-843E-1B8F85F9B820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CEDB9-B4CB-4934-9959-457A5413B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6547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313C-EADC-493D-843E-1B8F85F9B820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CEDB9-B4CB-4934-9959-457A5413B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4133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313C-EADC-493D-843E-1B8F85F9B820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CEDB9-B4CB-4934-9959-457A5413B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44407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313C-EADC-493D-843E-1B8F85F9B820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CEDB9-B4CB-4934-9959-457A5413B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0639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313C-EADC-493D-843E-1B8F85F9B820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CEDB9-B4CB-4934-9959-457A5413B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122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586585"/>
            <a:ext cx="8246070" cy="458116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6" y="1197405"/>
            <a:ext cx="8246070" cy="3664920"/>
          </a:xfrm>
        </p:spPr>
        <p:txBody>
          <a:bodyPr/>
          <a:lstStyle>
            <a:lvl1pPr algn="l">
              <a:defRPr sz="2800">
                <a:solidFill>
                  <a:srgbClr val="002060"/>
                </a:solidFill>
              </a:defRPr>
            </a:lvl1pPr>
            <a:lvl2pPr algn="l">
              <a:defRPr>
                <a:solidFill>
                  <a:srgbClr val="002060"/>
                </a:solidFill>
              </a:defRPr>
            </a:lvl2pPr>
            <a:lvl3pPr algn="l">
              <a:defRPr>
                <a:solidFill>
                  <a:srgbClr val="002060"/>
                </a:solidFill>
              </a:defRPr>
            </a:lvl3pPr>
            <a:lvl4pPr algn="l">
              <a:defRPr>
                <a:solidFill>
                  <a:srgbClr val="002060"/>
                </a:solidFill>
              </a:defRPr>
            </a:lvl4pPr>
            <a:lvl5pPr algn="l"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313C-EADC-493D-843E-1B8F85F9B820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CEDB9-B4CB-4934-9959-457A5413B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7104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313C-EADC-493D-843E-1B8F85F9B820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CEDB9-B4CB-4934-9959-457A5413B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7885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313C-EADC-493D-843E-1B8F85F9B820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CEDB9-B4CB-4934-9959-457A5413B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8325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B313C-EADC-493D-843E-1B8F85F9B820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CEDB9-B4CB-4934-9959-457A5413B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2251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4130" y="281175"/>
            <a:ext cx="6108200" cy="572644"/>
          </a:xfrm>
        </p:spPr>
        <p:txBody>
          <a:bodyPr>
            <a:normAutofit/>
          </a:bodyPr>
          <a:lstStyle>
            <a:lvl1pPr algn="r">
              <a:defRPr sz="360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34130" y="1082877"/>
            <a:ext cx="6108200" cy="3625589"/>
          </a:xfrm>
        </p:spPr>
        <p:txBody>
          <a:bodyPr/>
          <a:lstStyle>
            <a:lvl1pPr>
              <a:defRPr sz="2800">
                <a:solidFill>
                  <a:srgbClr val="002060"/>
                </a:solidFill>
              </a:defRPr>
            </a:lvl1pPr>
            <a:lvl2pPr>
              <a:defRPr>
                <a:solidFill>
                  <a:srgbClr val="002060"/>
                </a:solidFill>
              </a:defRPr>
            </a:lvl2pPr>
            <a:lvl3pPr>
              <a:defRPr>
                <a:solidFill>
                  <a:srgbClr val="002060"/>
                </a:solidFill>
              </a:defRPr>
            </a:lvl3pPr>
            <a:lvl4pPr>
              <a:defRPr>
                <a:solidFill>
                  <a:srgbClr val="002060"/>
                </a:solidFill>
              </a:defRPr>
            </a:lvl4pPr>
            <a:lvl5pPr>
              <a:defRPr>
                <a:solidFill>
                  <a:srgbClr val="002060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670" y="433880"/>
            <a:ext cx="8093365" cy="610820"/>
          </a:xfrm>
        </p:spPr>
        <p:txBody>
          <a:bodyPr>
            <a:normAutofit/>
          </a:bodyPr>
          <a:lstStyle>
            <a:lvl1pPr algn="r">
              <a:defRPr sz="3600" baseline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6880" y="1488533"/>
            <a:ext cx="4040188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00206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6880" y="1960930"/>
            <a:ext cx="4040188" cy="2276294"/>
          </a:xfrm>
        </p:spPr>
        <p:txBody>
          <a:bodyPr/>
          <a:lstStyle>
            <a:lvl1pPr algn="ctr">
              <a:defRPr sz="2400">
                <a:solidFill>
                  <a:srgbClr val="002060"/>
                </a:solidFill>
              </a:defRPr>
            </a:lvl1pPr>
            <a:lvl2pPr algn="ctr">
              <a:defRPr sz="2000">
                <a:solidFill>
                  <a:srgbClr val="002060"/>
                </a:solidFill>
              </a:defRPr>
            </a:lvl2pPr>
            <a:lvl3pPr algn="ctr">
              <a:defRPr sz="1800">
                <a:solidFill>
                  <a:srgbClr val="002060"/>
                </a:solidFill>
              </a:defRPr>
            </a:lvl3pPr>
            <a:lvl4pPr algn="ctr">
              <a:defRPr sz="1600">
                <a:solidFill>
                  <a:srgbClr val="002060"/>
                </a:solidFill>
              </a:defRPr>
            </a:lvl4pPr>
            <a:lvl5pPr algn="ctr">
              <a:defRPr sz="1600">
                <a:solidFill>
                  <a:srgbClr val="00206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1" y="1488533"/>
            <a:ext cx="4041775" cy="479822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rgbClr val="00206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1" y="1960930"/>
            <a:ext cx="4041775" cy="2276294"/>
          </a:xfrm>
        </p:spPr>
        <p:txBody>
          <a:bodyPr/>
          <a:lstStyle>
            <a:lvl1pPr algn="ctr">
              <a:defRPr sz="2400">
                <a:solidFill>
                  <a:srgbClr val="002060"/>
                </a:solidFill>
              </a:defRPr>
            </a:lvl1pPr>
            <a:lvl2pPr algn="ctr">
              <a:defRPr sz="2000">
                <a:solidFill>
                  <a:srgbClr val="002060"/>
                </a:solidFill>
              </a:defRPr>
            </a:lvl2pPr>
            <a:lvl3pPr algn="ctr">
              <a:defRPr sz="1800">
                <a:solidFill>
                  <a:srgbClr val="002060"/>
                </a:solidFill>
              </a:defRPr>
            </a:lvl3pPr>
            <a:lvl4pPr algn="ctr">
              <a:defRPr sz="1600">
                <a:solidFill>
                  <a:srgbClr val="002060"/>
                </a:solidFill>
              </a:defRPr>
            </a:lvl4pPr>
            <a:lvl5pPr algn="ctr">
              <a:defRPr sz="1600">
                <a:solidFill>
                  <a:srgbClr val="00206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7/5/2021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7/5/2021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8A625B-696C-430E-BDD0-827845A7C9D8}"/>
              </a:ext>
            </a:extLst>
          </p:cNvPr>
          <p:cNvSpPr txBox="1"/>
          <p:nvPr userDrawn="1"/>
        </p:nvSpPr>
        <p:spPr>
          <a:xfrm>
            <a:off x="-9150" y="5213747"/>
            <a:ext cx="8389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>
                    <a:lumMod val="65000"/>
                  </a:schemeClr>
                </a:solidFill>
              </a:rPr>
              <a:t>This presentation uses a free template provided by FPPT.com</a:t>
            </a:r>
          </a:p>
          <a:p>
            <a:r>
              <a:rPr lang="en-US" sz="1400">
                <a:solidFill>
                  <a:schemeClr val="bg1">
                    <a:lumMod val="65000"/>
                  </a:schemeClr>
                </a:solidFill>
              </a:rPr>
              <a:t>www.free-power-point-templates.com</a:t>
            </a:r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slow" p14:dur="2000">
        <p:sndAc>
          <p:endSnd/>
        </p:sndAc>
      </p:transition>
    </mc:Choice>
    <mc:Fallback xmlns="">
      <p:transition spd="slow">
        <p:sndAc>
          <p:endSnd/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EB313C-EADC-493D-843E-1B8F85F9B820}" type="datetimeFigureOut">
              <a:rPr lang="en-US" smtClean="0"/>
              <a:t>7/5/2021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CEDB9-B4CB-4934-9959-457A5413B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620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8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5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2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png"/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pn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4.pn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6.pn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4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7" Type="http://schemas.openxmlformats.org/officeDocument/2006/relationships/image" Target="../media/image190.pn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9.png"/><Relationship Id="rId5" Type="http://schemas.openxmlformats.org/officeDocument/2006/relationships/image" Target="../media/image188.png"/><Relationship Id="rId4" Type="http://schemas.openxmlformats.org/officeDocument/2006/relationships/image" Target="../media/image187.png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png"/><Relationship Id="rId2" Type="http://schemas.openxmlformats.org/officeDocument/2006/relationships/image" Target="../media/image194.png"/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8.png"/><Relationship Id="rId2" Type="http://schemas.openxmlformats.org/officeDocument/2006/relationships/image" Target="../media/image197.png"/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1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7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482600"/>
            <a:ext cx="8408193" cy="5586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/>
              <a:t>Routing</a:t>
            </a:r>
            <a:endParaRPr lang="en-US" sz="24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983D70-8488-47EC-A761-25E8219C69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408" y="1041226"/>
            <a:ext cx="8292192" cy="4102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493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Relative Path with 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705" y="1962150"/>
            <a:ext cx="8292095" cy="3022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600" y="431533"/>
            <a:ext cx="5091112" cy="1743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376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482600"/>
            <a:ext cx="8408193" cy="5586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/>
              <a:t>Custom Directive</a:t>
            </a:r>
            <a:endParaRPr lang="en-US" sz="24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4CB12E-A84C-444C-94FA-59E5EE74DF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1" y="0"/>
            <a:ext cx="754380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5C2C80C-2245-42F5-8BAA-D411C0F319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1165311"/>
            <a:ext cx="35814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11861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482600"/>
            <a:ext cx="8408193" cy="5586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/>
              <a:t>Custom Directive</a:t>
            </a:r>
            <a:endParaRPr lang="en-US" sz="24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AB84341-761F-4610-ACD0-500F2DEEE0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9928"/>
            <a:ext cx="9144000" cy="227762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DAF0166-ADF4-45F9-8977-A695286F65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17373"/>
            <a:ext cx="9144000" cy="1614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477879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600" y="438150"/>
            <a:ext cx="8408193" cy="5586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kern="1200" dirty="0">
                <a:latin typeface="+mj-lt"/>
                <a:ea typeface="+mj-ea"/>
                <a:cs typeface="+mj-cs"/>
              </a:rPr>
              <a:t>Navigation Paths by Abs path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0C3927-8FCB-441F-81B0-55F1E6FE57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9" y="1123950"/>
            <a:ext cx="8408193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242570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482600"/>
            <a:ext cx="8408193" cy="5586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kern="1200" dirty="0">
                <a:latin typeface="+mj-lt"/>
                <a:ea typeface="+mj-ea"/>
                <a:cs typeface="+mj-cs"/>
              </a:rPr>
              <a:t>S</a:t>
            </a:r>
            <a:r>
              <a:rPr lang="en-US" sz="2400" dirty="0"/>
              <a:t>tyling Router Links</a:t>
            </a:r>
            <a:endParaRPr lang="en-US" sz="24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304F07-CE7D-4278-AEE7-2E5201FF3D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949" y="1123950"/>
            <a:ext cx="9144000" cy="3848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1841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482600"/>
            <a:ext cx="8408193" cy="5586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/>
              <a:t>Activated Route Directive</a:t>
            </a:r>
            <a:endParaRPr lang="en-US" sz="24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9A5F76-FD78-4816-91F7-93576C6209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95" y="1438275"/>
            <a:ext cx="914400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404134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F4C6F-E23C-45E4-9FAE-C8D987AB0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HTTP Installation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DBA4B3-B356-4EBE-BD56-B784067440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37750"/>
            <a:ext cx="9144000" cy="323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722361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482600"/>
            <a:ext cx="8408193" cy="5586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/>
              <a:t>Custom Directive</a:t>
            </a:r>
            <a:endParaRPr lang="en-US" sz="24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2477E4-856F-4C4C-B89A-3994E37322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-3810"/>
            <a:ext cx="8763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044537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482600"/>
            <a:ext cx="8408193" cy="5586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/>
              <a:t>Programmetive Directive</a:t>
            </a:r>
            <a:endParaRPr lang="en-US" sz="24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9F364A-7DC9-44EB-9514-E39E3CA9EF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" y="1061287"/>
            <a:ext cx="9144000" cy="153748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04703B6-9923-4572-A0ED-B46B653BA8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76550"/>
            <a:ext cx="8229600" cy="21526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53BEF0C-3B9F-4BE6-801C-1C5C717587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52587" y="2461880"/>
            <a:ext cx="568642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403948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482600"/>
            <a:ext cx="8408193" cy="5586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/>
              <a:t>Custom Directive</a:t>
            </a:r>
            <a:endParaRPr lang="en-US" sz="24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1F8375-4D28-4AF6-AC13-07BC34538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95" y="2814279"/>
            <a:ext cx="9144000" cy="222444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610D34B-A1BB-4D54-910F-5905A6DD34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41227"/>
            <a:ext cx="8705850" cy="183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779770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482600"/>
            <a:ext cx="8408193" cy="5586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/>
              <a:t>Passing Parameters</a:t>
            </a:r>
            <a:endParaRPr lang="en-US" sz="24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0BE48B-C1C9-4B68-A475-592B9F48ED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00150"/>
            <a:ext cx="66103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449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705" y="514351"/>
            <a:ext cx="8629650" cy="25146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838200" y="3028950"/>
            <a:ext cx="6448425" cy="2007666"/>
            <a:chOff x="838200" y="3028950"/>
            <a:chExt cx="6448425" cy="200766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8200" y="3638550"/>
              <a:ext cx="6448425" cy="1398066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62038" y="3028950"/>
              <a:ext cx="6224587" cy="60959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9970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482600"/>
            <a:ext cx="8408193" cy="5586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/>
              <a:t>Passing Parameters</a:t>
            </a:r>
            <a:endParaRPr lang="en-US" sz="24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C1A553-AFAF-417B-87DC-A385FC291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041227"/>
            <a:ext cx="7600950" cy="198772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39A6F0D-ED07-4721-A3F1-9E8C31C10E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995" y="3255010"/>
            <a:ext cx="7077075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40760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482600"/>
            <a:ext cx="8408193" cy="5586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/>
              <a:t>Passing Parameters</a:t>
            </a:r>
            <a:endParaRPr lang="en-US" sz="24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01BB13-54DC-49FC-9416-21AAF66FC0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399" y="971550"/>
            <a:ext cx="7502388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83022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482600"/>
            <a:ext cx="8408193" cy="5586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/>
              <a:t>Routing Reactively</a:t>
            </a:r>
            <a:endParaRPr lang="en-US" sz="24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F63205-8AFA-4710-8151-5051D4441E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813" y="1041227"/>
            <a:ext cx="7372350" cy="2057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F49C11B-7242-49A8-9D60-3223AF6671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398" y="2835004"/>
            <a:ext cx="8574201" cy="2376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128856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482600"/>
            <a:ext cx="8408193" cy="5586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/>
              <a:t>Custom Directive</a:t>
            </a:r>
            <a:endParaRPr lang="en-US" sz="24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352F26-111C-44FA-92C6-D9AC4429B3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" y="209550"/>
            <a:ext cx="8741841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9949459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8B79E24-F3A1-47DB-9399-0AEFC4037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0"/>
            <a:ext cx="8763000" cy="48577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AF7D08-16D2-401E-A23C-7179D28E70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4171950"/>
            <a:ext cx="6810375" cy="1052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665647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6324ADD-C505-44AF-9B15-41701E19D4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630"/>
            <a:ext cx="9144000" cy="4826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056192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332B0C-B28F-484B-8B98-E80FD9DE23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5192"/>
            <a:ext cx="9144000" cy="461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694781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2D9B31-9C46-4CAD-AE27-E928C14B88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17" y="0"/>
            <a:ext cx="812296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14411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BDB956-8859-45F8-8501-E1CD9F1DC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57150"/>
            <a:ext cx="8886825" cy="18669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86E6BF6-838F-4CA7-B44F-5D28110C67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190750"/>
            <a:ext cx="7124700" cy="29527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71BF1E9-9274-4E2E-88F5-B62AC6B58F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6725" y="1657350"/>
            <a:ext cx="3076575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871850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331F45D-E3A4-4D9D-AB4E-94CE6AE2A3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872"/>
            <a:ext cx="9144000" cy="25468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B7C2993-D6DF-420E-B043-73D310D2FB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60" y="2571750"/>
            <a:ext cx="909004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07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5851"/>
            <a:ext cx="8553450" cy="1793899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>
          <a:xfrm>
            <a:off x="431932" y="1885950"/>
            <a:ext cx="7381875" cy="1438275"/>
            <a:chOff x="431932" y="1885950"/>
            <a:chExt cx="7381875" cy="143827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31932" y="1962150"/>
              <a:ext cx="7381875" cy="136207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24200" y="1885950"/>
              <a:ext cx="2290762" cy="595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641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92E68DD-4103-48E7-A8AC-5F9A3159F4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5250"/>
            <a:ext cx="8963025" cy="35242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DB71CB-E2B4-4CE8-90C0-2EDDB7B2F2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3714750"/>
            <a:ext cx="573405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401045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F7DD3BC-8E9F-4EAE-A4AA-CAECA1BD75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"/>
            <a:ext cx="9144000" cy="34373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57E7305-B1FE-44AF-967D-194EDBA09E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4400550"/>
            <a:ext cx="7648575" cy="4953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905F36B-74BC-4986-96FC-69A85BE30B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8800" y="3333750"/>
            <a:ext cx="3467100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511564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498063F-417D-4413-973E-BAC4B7DEB1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915400" cy="347330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93AF15A-B773-4F09-A046-39473502EC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028950"/>
            <a:ext cx="83058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624751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C26A9FD-3D12-47B0-9205-ACB0FE5669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6670"/>
            <a:ext cx="8458200" cy="31242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742FDA7-CF0D-4BFA-8FED-02A4DDEB34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724150"/>
            <a:ext cx="6581775" cy="2281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381415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D4EFC05-20FB-4E86-9AA5-CA23696823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240323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EA6BB01-6EFF-4A6C-8C1F-AB54149DB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00350"/>
            <a:ext cx="9144000" cy="168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239359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450C302-6CEF-411A-BDF5-8D0D3734F2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350"/>
            <a:ext cx="9144000" cy="266482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AD42759-9B2C-4B0A-BEC1-5490F29915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620" y="2771503"/>
            <a:ext cx="9144000" cy="2589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862362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E6A1E69-EFAD-4A3C-8892-6B205173F8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0"/>
            <a:ext cx="8763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136741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1A5DE-532D-4074-8135-8CC0558E7E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482600"/>
            <a:ext cx="8408193" cy="5586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/>
              <a:t>Wild Card Routing</a:t>
            </a:r>
            <a:endParaRPr lang="en-US" sz="24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8B8FB2-6536-4430-A5AF-DE9002212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123950"/>
            <a:ext cx="8020050" cy="22288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AF71C63-043B-405D-88CE-241417D973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3638550"/>
            <a:ext cx="6819900" cy="111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349809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E390E1A-CA05-4F8F-B612-38869AD930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0"/>
            <a:ext cx="88392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116288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DBD0846-CC67-43CB-AD42-AE7797523E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4779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Activated Route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703" y="819150"/>
            <a:ext cx="8534074" cy="3662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51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B61F76C-9CCA-44B5-A8DE-243F8B40DC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257"/>
            <a:ext cx="9067800" cy="4842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5603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8F08EC-865A-4E0D-9D9D-82D6A86991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71" y="0"/>
            <a:ext cx="902525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14910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B46FAB-55AB-42BA-88B4-CA468F0A8D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05" y="0"/>
            <a:ext cx="9035628" cy="22098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90F8587-AF08-459D-8866-72FBC8F385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419350"/>
            <a:ext cx="81153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116651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DF8F60A-9081-4592-9609-F75523BB8A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"/>
            <a:ext cx="9144000" cy="225042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25D97E1-5B1E-4D69-9CFB-E501A2A1BC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05" y="2190750"/>
            <a:ext cx="9144000" cy="2450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194117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AA36ACC-61AE-42CE-AA8D-F1C86B0CDB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81" y="1076325"/>
            <a:ext cx="8505825" cy="149542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F0D017-5EE1-4C0B-A8E6-889A883CC4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3028950"/>
            <a:ext cx="5001780" cy="1905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85BB820-8BE4-4B28-B66E-E6AA49E850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2324100"/>
            <a:ext cx="8077200" cy="4953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28258491-AC21-4FCF-B4B8-3CBE0BC4C2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482600"/>
            <a:ext cx="8408193" cy="5586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/>
              <a:t>Logging Service</a:t>
            </a:r>
            <a:endParaRPr lang="en-US" sz="2400" kern="1200" dirty="0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678564146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0A5A2C-B5E5-460B-A576-CEE2DE2D2A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514350"/>
            <a:ext cx="2295525" cy="2476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543FF8A-4602-48A8-BFE2-606D0A5118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21" y="0"/>
            <a:ext cx="2638425" cy="4381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8A61EBC-286A-4B74-9FDF-6EB56999AA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7721" y="865638"/>
            <a:ext cx="9144000" cy="12001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B4B4C91-7EDD-47AB-ADBE-69F6F8704A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21" y="1962150"/>
            <a:ext cx="9144000" cy="332480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5C48C6E-2D36-49D7-ABA0-EFF6AE0872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00400" y="4476750"/>
            <a:ext cx="5838825" cy="44709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34ADA9B-4BFA-4278-B6D2-6DA0A2DD94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33713" y="3857915"/>
            <a:ext cx="6092566" cy="511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446005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4A1E3C0-3E6D-42DC-8276-C90072D70B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47750"/>
            <a:ext cx="9144000" cy="357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566191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E2F5B8D-8D94-41FA-9300-8E75410F04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0"/>
            <a:ext cx="868680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21F9AC3-351F-4417-A8B6-741CC57722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38550"/>
            <a:ext cx="9144000" cy="128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907326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73305AF-FA77-428E-AF0B-36A421E63C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185648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5DD9867-6799-4AAE-B830-38C0DBD36A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856485"/>
            <a:ext cx="8839200" cy="315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842864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799D6A7-F63E-4D09-9017-C33A7056272A}"/>
              </a:ext>
            </a:extLst>
          </p:cNvPr>
          <p:cNvSpPr/>
          <p:nvPr/>
        </p:nvSpPr>
        <p:spPr>
          <a:xfrm>
            <a:off x="685800" y="4753899"/>
            <a:ext cx="65191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server.resolver.service.ts</a:t>
            </a:r>
            <a:r>
              <a:rPr lang="en-US" dirty="0"/>
              <a:t> -&gt; To be created under servers/server path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A43ACC-11EF-46F9-9865-B649301F40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20269"/>
            <a:ext cx="8991600" cy="4585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352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59" y="666750"/>
            <a:ext cx="8627142" cy="396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30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923A714-C026-4946-93F0-29F509C30C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9050"/>
            <a:ext cx="9144000" cy="172627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9BA35CA-401C-49CE-B9A9-84CA7C094D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62150"/>
            <a:ext cx="9144000" cy="2787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821989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AFD8054-6D0C-4169-8DC0-AD73CF1602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054654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4123356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932818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59684464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03943209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8858472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9643122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5515304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20988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681037"/>
            <a:ext cx="8839200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50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5890113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8359061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40243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with Dynamic Parameter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27" y="423863"/>
            <a:ext cx="8952573" cy="3671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65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574" y="1581150"/>
            <a:ext cx="7468426" cy="33004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971" y="715197"/>
            <a:ext cx="8864430" cy="582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80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786" y="450292"/>
            <a:ext cx="8420100" cy="13594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2343150"/>
            <a:ext cx="65151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19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52" y="514350"/>
            <a:ext cx="7877175" cy="182369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445" y="2647950"/>
            <a:ext cx="8567155" cy="2058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95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40" y="431533"/>
            <a:ext cx="86106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9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57151"/>
            <a:ext cx="7391400" cy="3429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2219" y="3257550"/>
            <a:ext cx="4500562" cy="1769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89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31233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5000" lnSpcReduction="2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Params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Subscription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85750"/>
            <a:ext cx="7505700" cy="5114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800" y="742950"/>
            <a:ext cx="6286500" cy="3665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1344291"/>
            <a:ext cx="8141251" cy="19361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" y="3562350"/>
            <a:ext cx="761047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00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– Displaying Users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431533"/>
            <a:ext cx="8839200" cy="28194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09600" y="3250933"/>
            <a:ext cx="6905050" cy="1710528"/>
            <a:chOff x="609600" y="3250933"/>
            <a:chExt cx="6905050" cy="171052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09600" y="3250933"/>
              <a:ext cx="3250584" cy="1029736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38150" y="3333750"/>
              <a:ext cx="2476500" cy="533400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371600" y="4476750"/>
              <a:ext cx="1955184" cy="484711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073210" y="4400550"/>
              <a:ext cx="2247900" cy="4476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9759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with Query Parameters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140" y="590550"/>
            <a:ext cx="8077200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003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with Query Parameters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431533"/>
            <a:ext cx="8401050" cy="383801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308" y="3790950"/>
            <a:ext cx="381952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31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with Query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Params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88640" y="453928"/>
            <a:ext cx="8458200" cy="4546551"/>
            <a:chOff x="288640" y="453928"/>
            <a:chExt cx="8458200" cy="4546551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88640" y="2495550"/>
              <a:ext cx="8458200" cy="2504929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0590" y="720628"/>
              <a:ext cx="7734300" cy="149542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00400" y="453928"/>
              <a:ext cx="2981325" cy="533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264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with Query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Params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– Button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Click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94705" y="431533"/>
            <a:ext cx="8639175" cy="4502417"/>
            <a:chOff x="394705" y="431533"/>
            <a:chExt cx="8639175" cy="4502417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4705" y="431533"/>
              <a:ext cx="8639175" cy="2292617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5252" y="2876550"/>
              <a:ext cx="7909929" cy="2057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9540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with Query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Params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– Button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Click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952" y="447384"/>
            <a:ext cx="7267575" cy="2038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2343150"/>
            <a:ext cx="6172200" cy="255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62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431533"/>
            <a:ext cx="8686800" cy="4502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781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Routing- Products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705" y="462507"/>
            <a:ext cx="8107375" cy="4325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666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61950"/>
            <a:ext cx="7582137" cy="4691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65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– Products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431533"/>
            <a:ext cx="3905250" cy="156837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962434"/>
            <a:ext cx="3619500" cy="5429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268" y="2266950"/>
            <a:ext cx="4329113" cy="7429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8600" y="3469730"/>
            <a:ext cx="3952875" cy="39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85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14350"/>
            <a:ext cx="7724775" cy="3108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3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666750"/>
            <a:ext cx="8386484" cy="3503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741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590550"/>
            <a:ext cx="7863049" cy="150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23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57570" y="431533"/>
            <a:ext cx="8520339" cy="4551420"/>
            <a:chOff x="257570" y="431533"/>
            <a:chExt cx="8520339" cy="455142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57570" y="431533"/>
              <a:ext cx="8520339" cy="1981200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2112" y="2190750"/>
              <a:ext cx="6400800" cy="145602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5800" y="3790950"/>
              <a:ext cx="4724400" cy="11920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172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699" y="395614"/>
            <a:ext cx="6705600" cy="16068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0600" y="2002431"/>
            <a:ext cx="6670699" cy="156904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7740" y="3486150"/>
            <a:ext cx="3924300" cy="134703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" y="4019550"/>
            <a:ext cx="362902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06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Child- 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85800" y="431533"/>
            <a:ext cx="7486650" cy="4479560"/>
            <a:chOff x="685800" y="431533"/>
            <a:chExt cx="7486650" cy="447956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5800" y="431533"/>
              <a:ext cx="7248525" cy="1948528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800" y="2380061"/>
              <a:ext cx="7486650" cy="25310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2047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Child- 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083" y="431533"/>
            <a:ext cx="7615313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06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Child- 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715" y="590550"/>
            <a:ext cx="8782050" cy="4202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17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Edit Product Routing- Abs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Path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514350"/>
            <a:ext cx="6735932" cy="2286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984292"/>
            <a:ext cx="8098969" cy="196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20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431533"/>
            <a:ext cx="8686800" cy="457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50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Edit Product Routing-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Rel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Path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514350"/>
            <a:ext cx="9067800" cy="23585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600" y="2647950"/>
            <a:ext cx="5776912" cy="2420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20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Edit Product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– Allow Edit Setting 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431533"/>
            <a:ext cx="8610600" cy="191161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3165432"/>
            <a:ext cx="3238500" cy="4381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5600" y="4202026"/>
            <a:ext cx="3305175" cy="447675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685800" y="2313048"/>
            <a:ext cx="3638550" cy="2765581"/>
            <a:chOff x="685800" y="2313048"/>
            <a:chExt cx="3638550" cy="276558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5800" y="2313048"/>
              <a:ext cx="3638550" cy="149216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5800" y="3805212"/>
              <a:ext cx="3638550" cy="12734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54325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Child- 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52399" y="361950"/>
            <a:ext cx="8610600" cy="4661374"/>
            <a:chOff x="152399" y="361950"/>
            <a:chExt cx="8610600" cy="466137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2400" y="1276350"/>
              <a:ext cx="8610599" cy="3746974"/>
            </a:xfrm>
            <a:prstGeom prst="rect">
              <a:avLst/>
            </a:prstGeom>
          </p:spPr>
        </p:pic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2399" y="361950"/>
              <a:ext cx="8488375" cy="13698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783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– Allow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Edit Verification – Edit Product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429933"/>
            <a:ext cx="8563226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48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Routing- Preserving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the Query </a:t>
            </a:r>
            <a:r>
              <a:rPr kumimoji="0" lang="en-US" sz="2600" b="0" i="0" u="none" strike="noStrike" kern="1200" cap="none" spc="0" normalizeH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Params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048" y="590550"/>
            <a:ext cx="8609645" cy="356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23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– Testing with Preserve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60" y="431533"/>
            <a:ext cx="4347157" cy="17592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96188" y="889649"/>
            <a:ext cx="5070497" cy="63190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2419350"/>
            <a:ext cx="3438525" cy="160028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0619" y="2232143"/>
            <a:ext cx="4762500" cy="1974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814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Wild Card 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742950"/>
            <a:ext cx="8582449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89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– Redirect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Usage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590550"/>
            <a:ext cx="8224837" cy="11047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662" y="2419350"/>
            <a:ext cx="818197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61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 with Redirect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219" y="463283"/>
            <a:ext cx="7677150" cy="2641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73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with Redirect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514350"/>
            <a:ext cx="4104844" cy="210978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981" y="3089065"/>
            <a:ext cx="8620125" cy="209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01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040" y="666750"/>
            <a:ext cx="81534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28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Guards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590550"/>
            <a:ext cx="80010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37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Guards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514349"/>
            <a:ext cx="8458199" cy="439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01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Guards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799" y="431532"/>
            <a:ext cx="8637391" cy="457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336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Guards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448769"/>
            <a:ext cx="7448550" cy="187088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2336885"/>
            <a:ext cx="7219950" cy="83068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6400" y="3257550"/>
            <a:ext cx="4038600" cy="1781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407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r>
              <a:rPr lang="en-US" sz="2600" dirty="0">
                <a:solidFill>
                  <a:srgbClr val="FF0000"/>
                </a:solidFill>
                <a:latin typeface="Calibri Light" panose="020F0302020204030204"/>
              </a:rPr>
              <a:t> </a:t>
            </a:r>
            <a:r>
              <a:rPr lang="en-US" sz="2600" dirty="0" smtClean="0">
                <a:solidFill>
                  <a:srgbClr val="FF0000"/>
                </a:solidFill>
                <a:latin typeface="Calibri Light" panose="020F0302020204030204"/>
              </a:rPr>
              <a:t>Guard with Child Routes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40" y="819150"/>
            <a:ext cx="8382000" cy="258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336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Activating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Only Child Routes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51" y="742950"/>
            <a:ext cx="8894178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85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66750"/>
            <a:ext cx="8053387" cy="393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14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190750"/>
            <a:ext cx="5762625" cy="24620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535352"/>
            <a:ext cx="5757378" cy="1434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81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Can Deactivate Guard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590550"/>
            <a:ext cx="6705600" cy="29428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790950"/>
            <a:ext cx="6091237" cy="741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159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Can Deactivate Guard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431533"/>
            <a:ext cx="8610599" cy="4654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37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– without page reload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705" y="427607"/>
            <a:ext cx="8246070" cy="4557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990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Can Deactivate Guard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470"/>
            <a:ext cx="2743200" cy="39800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590550"/>
            <a:ext cx="2238375" cy="24367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895350"/>
            <a:ext cx="4090987" cy="9584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2038350"/>
            <a:ext cx="7391400" cy="244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34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Can Deactivate Guard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470"/>
            <a:ext cx="2743200" cy="39800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590550"/>
            <a:ext cx="2238375" cy="24367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4705" y="1123950"/>
            <a:ext cx="836829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7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Can Deactivate Guard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8613" y="45494"/>
            <a:ext cx="2062162" cy="31396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1" y="590550"/>
            <a:ext cx="7315200" cy="6308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1504950"/>
            <a:ext cx="7467600" cy="2979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28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Can Deactivate Guard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52" y="819150"/>
            <a:ext cx="8410575" cy="1917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57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- Data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648" y="1700411"/>
            <a:ext cx="7239000" cy="103508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871" y="590550"/>
            <a:ext cx="7805737" cy="9536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0" y="3181350"/>
            <a:ext cx="3781425" cy="120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430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- Data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733550"/>
            <a:ext cx="7239000" cy="288582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456026"/>
            <a:ext cx="6829425" cy="1180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30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- Data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81064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- Data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1143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- Data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9562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- Data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9878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RouterLinkActiveOptions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995" y="819150"/>
            <a:ext cx="807680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15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- Data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69990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 - Data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4232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Can Deactivate Guard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824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Can Deactivate Guard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0434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Can Deactivate Guard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6297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Can Deactivate Guard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99539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Can Deactivate Guard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2527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Can Deactivate Guard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9945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Can Deactivate Guard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2844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Can Deactivate Guard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6401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666750"/>
            <a:ext cx="8991600" cy="3710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75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4198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9650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20178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3245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7922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1585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0474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50361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040037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89383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Relative Path with 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40" y="1803475"/>
            <a:ext cx="8839200" cy="33355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5600" y="431533"/>
            <a:ext cx="5810798" cy="1454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37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4875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1494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4397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55485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6235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 txBox="1">
            <a:spLocks/>
          </p:cNvSpPr>
          <p:nvPr/>
        </p:nvSpPr>
        <p:spPr>
          <a:xfrm>
            <a:off x="394705" y="-26583"/>
            <a:ext cx="8246070" cy="4581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Routing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668304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482600"/>
            <a:ext cx="8408193" cy="5586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/>
              <a:t>Routing</a:t>
            </a:r>
            <a:endParaRPr lang="en-US" sz="24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983D70-8488-47EC-A761-25E8219C69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408" y="1041226"/>
            <a:ext cx="8292192" cy="4102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415691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482600"/>
            <a:ext cx="8408193" cy="5586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/>
              <a:t>Custom Directive</a:t>
            </a:r>
            <a:endParaRPr lang="en-US" sz="24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1786B0-A410-4AA2-89D1-6A5979A837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95" y="1128686"/>
            <a:ext cx="9144000" cy="3532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54927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482600"/>
            <a:ext cx="8408193" cy="5586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/>
              <a:t>Custom Directive</a:t>
            </a:r>
            <a:endParaRPr lang="en-US" sz="24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05F41A-1966-4F3B-8BAD-D6999D769B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6200" y="57150"/>
            <a:ext cx="93726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2018396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982AB-9182-4ED0-A0E2-5869B1BA6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399" y="482600"/>
            <a:ext cx="8408193" cy="5586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sz="2400" dirty="0"/>
              <a:t>Custom Directive</a:t>
            </a:r>
            <a:endParaRPr lang="en-US" sz="2400" kern="1200" dirty="0"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4E6269-47B4-4C20-8089-1F136CF42D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350"/>
            <a:ext cx="9144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76254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162316D-0A58-41CC-93B4-54FB08225243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237"/>
  <p:tag name="ISPRINGONLINEFOLDERPATH" val="Каталог/Game On"/>
  <p:tag name="ISPRINGCLOUDFOLDERID" val="0"/>
  <p:tag name="ISPRINGCLOUDFOLDERPATH" val="Content List"/>
  <p:tag name="ISPRING_PLAYERS_CUSTOMIZATION" val="UEsDBBQAAgAIAG8CZ0Z7BdOSwAEAANoDAAAPAAAAbm9uZS9wbGF5ZXIueG1spZJPb9QwEMXPW6nfIfK99m4Rolo59ICUE0WVFhC3lTeZJqaOHTwTsvvtmfzZpFuQQOKQaPIy72fPs/X9sXbJT4hog0/FRq5FAj4PhfVlKr58zm7uxP376yvdOHOCmNgiFT54EEkBmEfbEPseDVWpeCFIhoqEXx63R7SpqIiarVJd18nujQyxVLfr9UZ9e/i4yyuozY31SMbnzF32ciuSJtoQLZ1S8W4trq9WA/ICZ5F7fInBtf3KKPNQqyYCgieIatz2bN3S38381MErOjWAgkdfDbMfTP78EIrWAfbaSo9tOyDqCYO20rS1mzufYMxTMTbsa0A0JaB0vhRq9Ko/mPWTM1hNHLzA9tymPTiLFYsjfejeL+r+bBmyVxNHXYJ0PUwwnGLWOpeBoTZCIZIIP1rLVdZjv85HsN6IcTnP3Xt8tl5il7PGVWZyCvH0gR18JFOUco5ejtHLwdTbh+ITF49TnLsFMgezhKArqt3bf86j7/6fOAp4Mq0jcV7B+gKOmeW/BDWPQsAz9pqkxsl+tTOVd9ce6hdX40Iadzdl8R1FQiaWwNewMGTUos8w9Zqm1fg5JTTHotXv91JPRC5/AVBLAQIAABQAAgAIAG8CZ0Z7BdOSwAEAANoDAAAPAAAAAAAAAAEAAAAAAAAAAABub25lL3BsYXllci54bWxQSwUGAAAAAAEAAQA9AAAA7QEAAAAA"/>
  <p:tag name="ISPRING_PRESENTATION_TITLE" val="9113705"/>
  <p:tag name="ISPRING_RESOURCE_PATHS_HASH_PRESENTER" val="77fea9a58d58b71837a2e4bba21e9acea3e5958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43605</TotalTime>
  <Words>287</Words>
  <Application>Microsoft Office PowerPoint</Application>
  <PresentationFormat>On-screen Show (16:9)</PresentationFormat>
  <Paragraphs>116</Paragraphs>
  <Slides>152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152</vt:i4>
      </vt:variant>
    </vt:vector>
  </HeadingPairs>
  <TitlesOfParts>
    <vt:vector size="157" baseType="lpstr">
      <vt:lpstr>Arial</vt:lpstr>
      <vt:lpstr>Calibri</vt:lpstr>
      <vt:lpstr>Calibri Light</vt:lpstr>
      <vt:lpstr>Office Theme</vt:lpstr>
      <vt:lpstr>1_Office Theme</vt:lpstr>
      <vt:lpstr>Routing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Routing</vt:lpstr>
      <vt:lpstr>Custom Directive</vt:lpstr>
      <vt:lpstr>Custom Directive</vt:lpstr>
      <vt:lpstr>Custom Directive</vt:lpstr>
      <vt:lpstr>Custom Directive</vt:lpstr>
      <vt:lpstr>Custom Directive</vt:lpstr>
      <vt:lpstr>Navigation Paths by Abs path</vt:lpstr>
      <vt:lpstr>Styling Router Links</vt:lpstr>
      <vt:lpstr>Activated Route Directive</vt:lpstr>
      <vt:lpstr>HTTP Installation</vt:lpstr>
      <vt:lpstr>Custom Directive</vt:lpstr>
      <vt:lpstr>Programmetive Directive</vt:lpstr>
      <vt:lpstr>Custom Directive</vt:lpstr>
      <vt:lpstr>Passing Parameters</vt:lpstr>
      <vt:lpstr>Passing Parameters</vt:lpstr>
      <vt:lpstr>Passing Parameters</vt:lpstr>
      <vt:lpstr>Routing Reactively</vt:lpstr>
      <vt:lpstr>Custom Directive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Wild Card Routing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Logging Service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Angular JS</dc:title>
  <dc:creator>Gabbeta, Veera Somaiah</dc:creator>
  <cp:lastModifiedBy>Veera Somaiah Gabbeta</cp:lastModifiedBy>
  <cp:revision>554</cp:revision>
  <dcterms:created xsi:type="dcterms:W3CDTF">2019-01-26T07:55:39Z</dcterms:created>
  <dcterms:modified xsi:type="dcterms:W3CDTF">2021-07-06T14:31:26Z</dcterms:modified>
</cp:coreProperties>
</file>