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A858-D7FE-B04F-23C9-FBD4B4A6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EC009-A926-9307-5609-EC72537B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B0AC-FCD1-DC4C-CA6E-3DCDD02B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7101-8F71-131F-5245-D78D091E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70A3-74AD-EEA8-E3DF-45C11458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8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31D5-12CB-49CC-64D6-E8B100E5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9F3C3-B175-0F8F-F355-9F6A73785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CFF6-D359-C4DA-B8B8-D2951B1A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3F60-F912-D5A5-17D4-3C79341C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142D-6950-A354-27AC-93D0F9C9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56683-D2D1-5E5D-6B1A-897D37A3F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B4193-3996-02B8-A7FB-ECDFEB7D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8CA4-E1D2-6E25-A578-B3A6D0E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9D872-891D-36CD-1934-784E56F6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4320F-C042-D9C2-FFBB-4D1D3C80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2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25AE-1B91-E371-DF3A-2865F7A1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FB98-CF08-CFF7-235B-63AE7B4F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5E95-CECD-7C74-BFF8-751212E6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248B1-CBD2-CDE6-0F94-7A84219D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D261-5096-EDA5-0C44-31325C3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2FFE-66FB-D1FA-E8DE-BEE3753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F2EE-8C22-AA21-1854-E9C94A34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F90C-3255-6CCC-4472-FC88D7D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5D968-D468-46C3-BD65-9F3BD4C4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D856-13E9-FB79-9488-65FF866C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DD09-9AEE-4F3A-BF4D-E81ADAAA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C107-7069-73D6-7B31-716951398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D7C61-5DE0-5D9A-3F57-D1F5C1C9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0C62F-8C00-B214-A7F8-A5DB97B5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574A-658F-D225-F5C7-F978B89E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D912C-D97C-3247-266D-ACAA853F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050-A8CE-A5CE-5432-0FAA3673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C4AA9-B311-EE4B-7C69-9F14C92E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FC77-D47C-4223-4590-92856776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FCDB1-5A42-B78D-F7BA-3A37E223D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AB708-41AA-39B6-335A-2F7384941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CFE1F-FE86-D292-673C-9F8164D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B7680-A1B0-35D1-BE73-BAF1934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DC238-8BA7-03A1-F706-9D75C7F5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6C4-8137-C827-271C-E33D5687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6EE02-9BB6-DD0A-53D5-330616A3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4F5E3-7450-8C99-836A-80B0A1E4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52C39-7C56-DE78-6642-030D6FD4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A3553-10A1-2A06-1950-4BAB256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875A7-E84E-1F7C-0FA1-7686F243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29E98-BDBD-89F2-F6DD-11F63B58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2F9F-9FFE-7A27-D39C-5CB304A3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5F72-312B-03B0-61A2-322A7E80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47933-A4D0-7C0A-A517-7E57AF30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A7216-D4EC-4987-CEE9-EDAB3C57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BCFAC-752E-E323-59CB-8F03A394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9D665-64CE-C309-083B-87450D6F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319B-E300-711F-078E-0B98E9BB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9B7-D00B-65B1-38C5-31B4756BF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352FC-1684-1DBD-0F8E-D84DBE2C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BCD5-FF3B-E41E-8AEF-D37B9303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7C2AC-12C4-DA5B-A58B-A2F0F699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8F50C-081D-569E-F14A-44267550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451D4-4670-CB5F-065D-8F759A37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9E52-A28B-5BA2-24B0-21D97ADD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CCF5-D933-5C7F-A4D2-FA067EA89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ADAD-990B-4595-B8BB-D92939EF44E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DDBA-E317-2D2F-22BE-562422E5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FFC4-2336-5466-D709-F1C837F6A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ADC5-2E14-49DC-9E97-2ADCBD6E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DDDC-3226-C1E6-A1A3-FE37F690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452BB-D2FE-9B26-3014-500DE384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CB82A-E63C-524F-7E1D-6B7D20BA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1" y="202131"/>
            <a:ext cx="10739120" cy="59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A2D2-E106-940E-30F1-D44A2D18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420D-0057-D717-E7FB-B0CB8DB6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BE323-B566-8E1F-DB46-585D7C00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781E-0AE8-13DC-BDFE-070650CC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525C-3068-BEA2-64B3-7DBED42D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18836-CB6D-D9D9-8D9A-D17B857B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365125"/>
            <a:ext cx="10776284" cy="62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3B1D-8783-5395-58AB-4AAE1FC5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06CF-6848-3F6D-4863-79B310265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B14AF-58B7-61FE-B00B-E00B53A5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365125"/>
            <a:ext cx="10631905" cy="63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DC42-603A-E8DC-DD06-6226218C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1CDE-8794-F2A3-DE2A-8D278F2AA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49C73-57F0-AE2F-2A13-11C4876D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6986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4A1D-52EA-0B8B-40A1-3A6A9CA3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B2D4-EAC0-D8DE-65E4-E0B3DFB9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DE316-4E14-241D-B3F7-3BC632FB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365125"/>
            <a:ext cx="10821469" cy="63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7686-5BF1-782C-B027-E402E48E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AE25-62F3-2BE8-5A86-F2EF212F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7B60-5C1B-2E4A-344C-6C456A4F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79134"/>
            <a:ext cx="10798742" cy="63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0B08-19F8-8EDA-CF4B-A8BB843F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187C-5B15-2BFB-83EF-77A24A8B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F616D-B7D7-B4F2-9A26-BA013738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9" y="365126"/>
            <a:ext cx="10924674" cy="59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23CA-8593-589F-444F-1E4B8D46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E3D5-C3A9-B479-E00D-D26A059B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301D1-CB69-C709-3D58-D68AD07E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" y="365125"/>
            <a:ext cx="1120380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chavakula ashajyothi</cp:lastModifiedBy>
  <cp:revision>1</cp:revision>
  <dcterms:created xsi:type="dcterms:W3CDTF">2024-03-11T14:05:06Z</dcterms:created>
  <dcterms:modified xsi:type="dcterms:W3CDTF">2024-04-01T12:31:13Z</dcterms:modified>
</cp:coreProperties>
</file>