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vakula ashajyothi" userId="4418cd2ef4b82493" providerId="LiveId" clId="{0F947F3D-FC6C-40F4-88B4-B938169A0BFF}"/>
    <pc:docChg chg="custSel delSld modSld">
      <pc:chgData name="chavakula ashajyothi" userId="4418cd2ef4b82493" providerId="LiveId" clId="{0F947F3D-FC6C-40F4-88B4-B938169A0BFF}" dt="2024-02-22T06:49:00.841" v="31" actId="2696"/>
      <pc:docMkLst>
        <pc:docMk/>
      </pc:docMkLst>
      <pc:sldChg chg="del">
        <pc:chgData name="chavakula ashajyothi" userId="4418cd2ef4b82493" providerId="LiveId" clId="{0F947F3D-FC6C-40F4-88B4-B938169A0BFF}" dt="2024-02-22T06:45:27.903" v="0" actId="2696"/>
        <pc:sldMkLst>
          <pc:docMk/>
          <pc:sldMk cId="3567701364" sldId="256"/>
        </pc:sldMkLst>
      </pc:sldChg>
      <pc:sldChg chg="addSp modSp mod">
        <pc:chgData name="chavakula ashajyothi" userId="4418cd2ef4b82493" providerId="LiveId" clId="{0F947F3D-FC6C-40F4-88B4-B938169A0BFF}" dt="2024-02-22T06:47:04.326" v="8" actId="1076"/>
        <pc:sldMkLst>
          <pc:docMk/>
          <pc:sldMk cId="3253593891" sldId="257"/>
        </pc:sldMkLst>
        <pc:picChg chg="add mod">
          <ac:chgData name="chavakula ashajyothi" userId="4418cd2ef4b82493" providerId="LiveId" clId="{0F947F3D-FC6C-40F4-88B4-B938169A0BFF}" dt="2024-02-22T06:47:04.326" v="8" actId="1076"/>
          <ac:picMkLst>
            <pc:docMk/>
            <pc:sldMk cId="3253593891" sldId="257"/>
            <ac:picMk id="6" creationId="{BAA2CA94-7D81-0B42-6BFF-E2BEBBC9C230}"/>
          </ac:picMkLst>
        </pc:picChg>
      </pc:sldChg>
      <pc:sldChg chg="addSp modSp mod">
        <pc:chgData name="chavakula ashajyothi" userId="4418cd2ef4b82493" providerId="LiveId" clId="{0F947F3D-FC6C-40F4-88B4-B938169A0BFF}" dt="2024-02-22T06:47:13.519" v="11" actId="1076"/>
        <pc:sldMkLst>
          <pc:docMk/>
          <pc:sldMk cId="2386518584" sldId="258"/>
        </pc:sldMkLst>
        <pc:picChg chg="add mod">
          <ac:chgData name="chavakula ashajyothi" userId="4418cd2ef4b82493" providerId="LiveId" clId="{0F947F3D-FC6C-40F4-88B4-B938169A0BFF}" dt="2024-02-22T06:47:13.519" v="11" actId="1076"/>
          <ac:picMkLst>
            <pc:docMk/>
            <pc:sldMk cId="2386518584" sldId="258"/>
            <ac:picMk id="6" creationId="{D0AE5A79-5A70-295C-E465-6827A309D60B}"/>
          </ac:picMkLst>
        </pc:picChg>
      </pc:sldChg>
      <pc:sldChg chg="addSp modSp mod">
        <pc:chgData name="chavakula ashajyothi" userId="4418cd2ef4b82493" providerId="LiveId" clId="{0F947F3D-FC6C-40F4-88B4-B938169A0BFF}" dt="2024-02-22T06:47:24.286" v="13" actId="1076"/>
        <pc:sldMkLst>
          <pc:docMk/>
          <pc:sldMk cId="2630033742" sldId="259"/>
        </pc:sldMkLst>
        <pc:picChg chg="add mod">
          <ac:chgData name="chavakula ashajyothi" userId="4418cd2ef4b82493" providerId="LiveId" clId="{0F947F3D-FC6C-40F4-88B4-B938169A0BFF}" dt="2024-02-22T06:47:24.286" v="13" actId="1076"/>
          <ac:picMkLst>
            <pc:docMk/>
            <pc:sldMk cId="2630033742" sldId="259"/>
            <ac:picMk id="6" creationId="{A67B124C-2EB3-993E-1E90-3A15C1483617}"/>
          </ac:picMkLst>
        </pc:picChg>
      </pc:sldChg>
      <pc:sldChg chg="addSp modSp mod">
        <pc:chgData name="chavakula ashajyothi" userId="4418cd2ef4b82493" providerId="LiveId" clId="{0F947F3D-FC6C-40F4-88B4-B938169A0BFF}" dt="2024-02-22T06:47:58.414" v="22" actId="14100"/>
        <pc:sldMkLst>
          <pc:docMk/>
          <pc:sldMk cId="1635023826" sldId="260"/>
        </pc:sldMkLst>
        <pc:picChg chg="add mod">
          <ac:chgData name="chavakula ashajyothi" userId="4418cd2ef4b82493" providerId="LiveId" clId="{0F947F3D-FC6C-40F4-88B4-B938169A0BFF}" dt="2024-02-22T06:47:58.414" v="22" actId="14100"/>
          <ac:picMkLst>
            <pc:docMk/>
            <pc:sldMk cId="1635023826" sldId="260"/>
            <ac:picMk id="6" creationId="{50AA4CDD-55CE-85A3-0BAB-802FCE738626}"/>
          </ac:picMkLst>
        </pc:picChg>
      </pc:sldChg>
      <pc:sldChg chg="addSp modSp mod">
        <pc:chgData name="chavakula ashajyothi" userId="4418cd2ef4b82493" providerId="LiveId" clId="{0F947F3D-FC6C-40F4-88B4-B938169A0BFF}" dt="2024-02-22T06:47:38.717" v="18" actId="14100"/>
        <pc:sldMkLst>
          <pc:docMk/>
          <pc:sldMk cId="2997654319" sldId="261"/>
        </pc:sldMkLst>
        <pc:picChg chg="add mod">
          <ac:chgData name="chavakula ashajyothi" userId="4418cd2ef4b82493" providerId="LiveId" clId="{0F947F3D-FC6C-40F4-88B4-B938169A0BFF}" dt="2024-02-22T06:47:38.717" v="18" actId="14100"/>
          <ac:picMkLst>
            <pc:docMk/>
            <pc:sldMk cId="2997654319" sldId="261"/>
            <ac:picMk id="6" creationId="{E981F6F6-8EDE-12F9-A316-BC1F2E393E38}"/>
          </ac:picMkLst>
        </pc:picChg>
      </pc:sldChg>
      <pc:sldChg chg="delSp mod">
        <pc:chgData name="chavakula ashajyothi" userId="4418cd2ef4b82493" providerId="LiveId" clId="{0F947F3D-FC6C-40F4-88B4-B938169A0BFF}" dt="2024-02-22T06:45:55.254" v="1" actId="478"/>
        <pc:sldMkLst>
          <pc:docMk/>
          <pc:sldMk cId="1252866034" sldId="262"/>
        </pc:sldMkLst>
        <pc:picChg chg="del">
          <ac:chgData name="chavakula ashajyothi" userId="4418cd2ef4b82493" providerId="LiveId" clId="{0F947F3D-FC6C-40F4-88B4-B938169A0BFF}" dt="2024-02-22T06:45:55.254" v="1" actId="478"/>
          <ac:picMkLst>
            <pc:docMk/>
            <pc:sldMk cId="1252866034" sldId="262"/>
            <ac:picMk id="7" creationId="{B08846E5-CACD-35C3-D337-949AF7B20306}"/>
          </ac:picMkLst>
        </pc:picChg>
      </pc:sldChg>
      <pc:sldChg chg="addSp modSp mod">
        <pc:chgData name="chavakula ashajyothi" userId="4418cd2ef4b82493" providerId="LiveId" clId="{0F947F3D-FC6C-40F4-88B4-B938169A0BFF}" dt="2024-02-22T06:48:13.223" v="26" actId="14100"/>
        <pc:sldMkLst>
          <pc:docMk/>
          <pc:sldMk cId="706071288" sldId="263"/>
        </pc:sldMkLst>
        <pc:picChg chg="add mod">
          <ac:chgData name="chavakula ashajyothi" userId="4418cd2ef4b82493" providerId="LiveId" clId="{0F947F3D-FC6C-40F4-88B4-B938169A0BFF}" dt="2024-02-22T06:48:13.223" v="26" actId="14100"/>
          <ac:picMkLst>
            <pc:docMk/>
            <pc:sldMk cId="706071288" sldId="263"/>
            <ac:picMk id="6" creationId="{DABBC98D-BDD8-5D8D-D7B7-B0772F725DC8}"/>
          </ac:picMkLst>
        </pc:picChg>
      </pc:sldChg>
      <pc:sldChg chg="addSp modSp mod">
        <pc:chgData name="chavakula ashajyothi" userId="4418cd2ef4b82493" providerId="LiveId" clId="{0F947F3D-FC6C-40F4-88B4-B938169A0BFF}" dt="2024-02-22T06:48:22.589" v="29" actId="14100"/>
        <pc:sldMkLst>
          <pc:docMk/>
          <pc:sldMk cId="3509681103" sldId="264"/>
        </pc:sldMkLst>
        <pc:picChg chg="add mod">
          <ac:chgData name="chavakula ashajyothi" userId="4418cd2ef4b82493" providerId="LiveId" clId="{0F947F3D-FC6C-40F4-88B4-B938169A0BFF}" dt="2024-02-22T06:48:22.589" v="29" actId="14100"/>
          <ac:picMkLst>
            <pc:docMk/>
            <pc:sldMk cId="3509681103" sldId="264"/>
            <ac:picMk id="6" creationId="{1DA8B3A2-CDF1-3935-2D92-3425FC5CA5BE}"/>
          </ac:picMkLst>
        </pc:picChg>
      </pc:sldChg>
      <pc:sldChg chg="delSp mod">
        <pc:chgData name="chavakula ashajyothi" userId="4418cd2ef4b82493" providerId="LiveId" clId="{0F947F3D-FC6C-40F4-88B4-B938169A0BFF}" dt="2024-02-22T06:46:39.348" v="6" actId="478"/>
        <pc:sldMkLst>
          <pc:docMk/>
          <pc:sldMk cId="1645187441" sldId="265"/>
        </pc:sldMkLst>
        <pc:picChg chg="del">
          <ac:chgData name="chavakula ashajyothi" userId="4418cd2ef4b82493" providerId="LiveId" clId="{0F947F3D-FC6C-40F4-88B4-B938169A0BFF}" dt="2024-02-22T06:46:39.348" v="6" actId="478"/>
          <ac:picMkLst>
            <pc:docMk/>
            <pc:sldMk cId="1645187441" sldId="265"/>
            <ac:picMk id="7" creationId="{0ED815AF-258D-F965-CAAB-23879D89C227}"/>
          </ac:picMkLst>
        </pc:picChg>
      </pc:sldChg>
      <pc:sldChg chg="delSp del mod">
        <pc:chgData name="chavakula ashajyothi" userId="4418cd2ef4b82493" providerId="LiveId" clId="{0F947F3D-FC6C-40F4-88B4-B938169A0BFF}" dt="2024-02-22T06:48:58.234" v="30" actId="2696"/>
        <pc:sldMkLst>
          <pc:docMk/>
          <pc:sldMk cId="516068416" sldId="266"/>
        </pc:sldMkLst>
        <pc:picChg chg="del">
          <ac:chgData name="chavakula ashajyothi" userId="4418cd2ef4b82493" providerId="LiveId" clId="{0F947F3D-FC6C-40F4-88B4-B938169A0BFF}" dt="2024-02-22T06:46:33.489" v="5" actId="478"/>
          <ac:picMkLst>
            <pc:docMk/>
            <pc:sldMk cId="516068416" sldId="266"/>
            <ac:picMk id="11" creationId="{4D79C1FC-E777-7CBA-A10F-49162D71079D}"/>
          </ac:picMkLst>
        </pc:picChg>
      </pc:sldChg>
      <pc:sldChg chg="delSp del mod">
        <pc:chgData name="chavakula ashajyothi" userId="4418cd2ef4b82493" providerId="LiveId" clId="{0F947F3D-FC6C-40F4-88B4-B938169A0BFF}" dt="2024-02-22T06:49:00.841" v="31" actId="2696"/>
        <pc:sldMkLst>
          <pc:docMk/>
          <pc:sldMk cId="2660657194" sldId="267"/>
        </pc:sldMkLst>
        <pc:picChg chg="del">
          <ac:chgData name="chavakula ashajyothi" userId="4418cd2ef4b82493" providerId="LiveId" clId="{0F947F3D-FC6C-40F4-88B4-B938169A0BFF}" dt="2024-02-22T06:46:24.400" v="4" actId="478"/>
          <ac:picMkLst>
            <pc:docMk/>
            <pc:sldMk cId="2660657194" sldId="267"/>
            <ac:picMk id="7" creationId="{5D0D587D-1936-637C-C885-399EB02E1D11}"/>
          </ac:picMkLst>
        </pc:picChg>
      </pc:sldChg>
      <pc:sldChg chg="del">
        <pc:chgData name="chavakula ashajyothi" userId="4418cd2ef4b82493" providerId="LiveId" clId="{0F947F3D-FC6C-40F4-88B4-B938169A0BFF}" dt="2024-02-22T06:46:18.426" v="2" actId="2696"/>
        <pc:sldMkLst>
          <pc:docMk/>
          <pc:sldMk cId="3227939999" sldId="268"/>
        </pc:sldMkLst>
      </pc:sldChg>
      <pc:sldChg chg="del">
        <pc:chgData name="chavakula ashajyothi" userId="4418cd2ef4b82493" providerId="LiveId" clId="{0F947F3D-FC6C-40F4-88B4-B938169A0BFF}" dt="2024-02-22T06:46:21.089" v="3" actId="2696"/>
        <pc:sldMkLst>
          <pc:docMk/>
          <pc:sldMk cId="53156046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23C1-7C6F-D92C-02A0-F13DF7A7C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FBA03-FD0B-D57A-3378-3B34935C1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B8D7E-5F32-C104-63E6-D79AE7B5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8AAC1-4C54-A27E-6A0B-AA3D09BA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66EC-D228-063E-185C-35BFCB40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9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14EC-9530-C5DB-9F4B-4936E5A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8AF80-0151-B9FF-E958-C148C2FBB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22749-E922-F1C0-15C8-EEC22FEA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9F2B-A7F2-A457-6068-E4714C5E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6C125-D981-3906-FBC3-6ED38324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E8C68-CD08-A219-DFF1-C90722F10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D14B1-8ED2-E6FE-8BB8-4F311BFA0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A5591-3CEC-B3D2-D968-54B7481E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D945B-7D7D-4741-86F4-47BFC81B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473E4-7C6E-C85E-8FDF-04F23691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BA1E-39B5-6DD1-00FC-FDD8AE57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94FA-8C1F-11AE-C753-AA775CF1D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BFD50-8995-94E2-58ED-17FB5F3D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13A0-5FAF-C7BC-8BC9-D5826219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CFC40-6874-0419-4144-116CFAEF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DE82-FFF1-F8D1-348E-13F62EBB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3CFE4-6D81-F2C2-88EE-DB27C2679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92BA-D378-E392-1F65-34DB4384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7671-FC6A-7F50-2FC3-BC922557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FB6F-E730-2B6A-B4D6-DCDD94B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9C47-5D9F-0D97-D4DC-762D0593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D425-21B8-5647-1B1C-4FB02328F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263E9-0951-F7BD-F5BF-EF351FF22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4332E-88B9-1A43-4CA6-DAF47E94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A551B-468E-D9D7-2417-4157B150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78E60-63DD-DD3C-C24A-4A1CDB12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A84A-9B66-6728-24AC-9361F194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5D9D8-D9BB-1677-594A-7F98CE5AF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68A1C-001F-AB6A-D13F-74FC7D135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714B8-6A29-0924-2259-D5C171B0E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AD9FB-6F92-2C11-B79C-9D62584E8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622C7-6A68-54D6-7F0A-762E14B0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004B8-26F8-E139-5595-BB6E1F45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4D2F6-F1A7-B7DD-982E-88314314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A296-2BB4-853E-617C-8002523F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91461-A4D4-BF60-F5C4-D539A392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B224-68FA-79E1-6D22-0AF21682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9D61E-A25B-6580-F70C-B1ACDBAF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D8AD4-06B0-CED3-C370-ACB30E51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9C3F1-9B85-E365-B6FB-CA713178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2CC56-7C44-99E3-A19E-4FA8EC1F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4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C59B-4418-BB62-01AC-E32F5C0A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5E39A-2BAF-5A2B-100E-A4F0C38C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A68A9-6773-58C2-EB79-D2ACFBBFD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CE96F-27C4-CF0B-9C3A-84FC7F8E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A1E1D-B81F-33BE-CEC0-665549BC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B9811-66FE-2147-8ED8-A66CA829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0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1C1E-ECAD-6913-18FE-89C18FB7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B323A-B0AA-D2E2-8490-1E60B864E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C06EC-FF2A-5F15-34B1-F74AE7737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F6552-30A9-FD7F-9BD8-6241ABD2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AEFC9-99B4-D9C1-96A3-FC3A0818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F78-B3F6-4F16-3FD5-6D92BBFC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FA1BB-DF80-5645-D85B-D2EF2BDA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8B184-CB08-2731-0933-DC77639D3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C9928-4ECD-F474-1712-8CD0B16A9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5585-AA41-449D-9610-E598A2EED24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C3D7E-7F71-CA72-FACC-9E59BD6AC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57CB5-16BD-D4C4-A7B4-EF4AB86E7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9286-0455-440F-94D5-710D47B96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B656-2807-EB91-01DB-61A98AB0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2916B-A844-AC0E-4553-2C2197DBE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69408-9EDC-BEFD-B981-4194BE21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A2CA94-7D81-0B42-6BFF-E2BEBBC9C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982" y="365124"/>
            <a:ext cx="2415749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EBFF-E527-7FD5-24AF-BB939740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FD568-FE2A-95F3-1B77-2AA41FA8B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61E7D-F44B-5E5C-76DA-A3378221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507"/>
            <a:ext cx="10515599" cy="5907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E5A79-5A70-295C-E465-6827A309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050" y="269507"/>
            <a:ext cx="2415749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1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B233-7D3D-929C-028E-28971899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94CE3-7E7D-65EC-F5F1-2BC7AC0D6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81786-2296-73EC-FE57-044703CF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B124C-2EB3-993E-1E90-3A15C1483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050" y="365125"/>
            <a:ext cx="2415749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3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947B-17A9-8923-C428-5F30B7E9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88946-2F7D-A0DF-82DD-2728A2D3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AA347-27AF-E4C5-F3CB-7FEFF2F8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9" y="202132"/>
            <a:ext cx="10780295" cy="5974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1F6F6-8EDE-12F9-A316-BC1F2E393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322" y="365123"/>
            <a:ext cx="2415749" cy="5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5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65CE-BC4C-563D-5985-5B1C56F6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697CE-812C-0251-3F02-B3A6523AA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520D7-694F-04AC-0CC0-72F9632C0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4" y="365126"/>
            <a:ext cx="1090542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6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6FD2-A1B8-C3DD-1C9E-85205917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CB67A-8A2D-FA2C-2581-B584F832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F10DD-99BF-5C4B-827E-0BC49140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883"/>
            <a:ext cx="10596613" cy="609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A4CDD-55CE-85A3-0BAB-802FCE738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051" y="365125"/>
            <a:ext cx="2415749" cy="7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2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19B9-B9F8-513D-9D58-24DC17C3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EF048-32EC-4BDB-A226-9D79A4F4C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E541B-3EE0-C3C2-E5AF-C1852EF91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59882"/>
            <a:ext cx="10702490" cy="5917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BBC98D-BDD8-5D8D-D7B7-B0772F725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496" y="365126"/>
            <a:ext cx="2322303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4A48-C2CD-8838-A4EF-47B426A0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0644B-A1A6-5204-BFAF-3AB23A11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ABBDD-E79B-4496-33DE-DBE7D29FB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606238" cy="5811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8B3A2-CDF1-3935-2D92-3425FC5C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051" y="533400"/>
            <a:ext cx="2415749" cy="7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218A-5319-4EBF-C581-F5A22371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D0F1D-7FC7-13E3-9B9A-0FCF5732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CB756-5BD1-B683-2C66-662E5D72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06"/>
            <a:ext cx="10515600" cy="62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chavakula ashajyothi</cp:lastModifiedBy>
  <cp:revision>1</cp:revision>
  <dcterms:created xsi:type="dcterms:W3CDTF">2023-11-29T10:49:01Z</dcterms:created>
  <dcterms:modified xsi:type="dcterms:W3CDTF">2024-02-22T06:49:07Z</dcterms:modified>
</cp:coreProperties>
</file>