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6A6-C3D0-F80D-8ADD-370BA3944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7F6B5-9D79-AE58-20E8-7C64B99AF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C8389-9C36-8119-07EF-4A7E2CB2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4C09-DE0B-BB52-B649-9B6D0CE8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55C5-5D68-CE3E-198B-26FE014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3FA-A522-284B-CD6F-F7EB9195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3F926-DCAD-A8CD-0F22-01A03B21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8E40-04D0-474E-1E83-8E99B8D8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519E-CCE2-7F82-AF2C-218F8AA8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B5E4A-E660-19A1-39B1-75E1652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8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BDC62-E5C1-3052-718A-2FF5A481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BD3F6-EFF2-1E99-D771-EBCC41F0A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71E-B456-3BE9-8A7A-D944BF7B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C58B5-07CC-9F5B-D263-1F5CBABA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2E3B-0E90-ACCD-F32F-FD1F2435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3F91-ACBD-0352-43A1-6E790B38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4D95-3682-ADA4-3451-4531C223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E28-0832-A2D7-AF54-9C45E639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E09A-1613-391C-603D-DBEF9E3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FF2B2-D96B-AD4B-4BA5-E972A4E7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AE84-FCFD-622A-E141-0A62B71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B68EA-FC7E-C36E-E7D3-8DD54EEA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FEA2-046D-D96C-D1C9-F25993C0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BCA2-BAFB-41F0-DF67-656BF955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6EC6-6D41-8A53-2F34-F3AF9D26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5032-4945-E3C1-CD77-36B9F471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5761-5123-53BC-D026-C00587578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EB740-1410-EA59-7852-19F04B1A7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987D0-2313-D4A2-E269-FF731AA0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06D3D-5204-69E4-376A-09A37647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6611E-710E-2695-970E-DDED3E6D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51D7-5382-9BFF-FB55-1FF2F3C7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4582-17DA-3883-0BB2-98F625A6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7DD2F-BFA1-CA88-4341-E6F376D4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00ED1-F027-80B8-1DE4-9C6A8AEB5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68994-D491-5FD7-0484-145F62F07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F92D2-9B8F-68C3-1B27-FCB3F9C4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6F8F5-75E4-F17F-343C-D05ECAED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04FD5-4FF4-3F5D-81A0-52D5AB8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C6A-3C1A-78C6-91D1-AC093081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B76D0-5E6E-52EB-70CC-00DCB785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6F271-76B6-3408-ABD3-F2692917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EF330-8735-65C6-7D5B-5FD70F14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5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37BBF-EFCF-AA8B-7E4D-20FC3B52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7C9BA-FCDB-AA75-3ADD-B4B285C9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3D951-7739-6716-094E-F6AE0BFD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D31D-672E-9118-6A47-27B0C6B8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9CB7-D7C0-129D-3127-B92CAFFF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1F67D-EEB8-6AB2-B438-D7397D736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A463A-B659-BAE3-CAB0-6DEAFA8C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4FE19-1360-AF95-AAE5-40F5046E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CA280-15D0-0583-69B7-2DCE5485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ED61-7ACC-8951-34D6-4132CF9E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F7695-B502-7046-43F1-2A50D4B5F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B6860-9C33-D2C7-D2D3-DC991781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EE2D-28BB-2CA9-CF4D-51600E0B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FDB1D-AFF1-BAAE-5601-6E1799C5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014BE-29E4-AD7E-711F-C07957D6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7F5A9-4AF6-8AAF-0906-FC465515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156F-B70F-C4D1-2F17-A03B2FB7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59FE-91C2-262D-E894-ABB0D77D5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9765-07D6-44FE-AA8F-C386C2DABB8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C278D-51C1-26AE-EC56-3FE69FF15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50E5-5AA4-E081-6265-3F8784893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7F29-BBE6-4332-9F0F-9857FD38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5E97-3020-54CD-F95F-986E669ED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6C30B-2AB0-BF03-812B-A585EC4FE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F6BCF-569B-D4FD-1CA7-657A8A36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22363"/>
            <a:ext cx="9143999" cy="46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911C-1CBB-2ADE-6536-961DDE20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B838-C80C-D734-987F-5D5AFDA89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E95E7-0106-F2D0-9BC7-39E3E29C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1530-70F8-807E-3932-B5A7AA07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1FF5C-D501-A479-2639-49C59B8D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18" y="365126"/>
            <a:ext cx="10699282" cy="5741302"/>
          </a:xfrm>
        </p:spPr>
      </p:pic>
    </p:spTree>
    <p:extLst>
      <p:ext uri="{BB962C8B-B14F-4D97-AF65-F5344CB8AC3E}">
        <p14:creationId xmlns:p14="http://schemas.microsoft.com/office/powerpoint/2010/main" val="378560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AC10-D12C-30B3-49F1-3DCF948E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43B1-A39E-D724-FCF4-6A727AB70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5C461-ED22-0788-4CAD-28D6EE0D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70" y="365126"/>
            <a:ext cx="10641530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91AD-D525-113B-C685-51E1C2F6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B0EF-94A6-42AA-2C45-D8D00C8E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CB279-D264-D4AA-4C53-6E6A3B11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9666-85C6-160E-C070-7D11FE3B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47D4-45BD-5426-249D-2F71CA55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5FE88-0A85-43E7-C47E-637C1B4E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4D84-69CE-DCF6-5A20-6782CA9A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24C7-7A5A-FB61-692F-8F029477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969A7-458F-56CB-5254-158FB057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65125"/>
            <a:ext cx="1062228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4D9D-1EF4-96E8-7F56-9AF139D0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6730-11A0-0A14-5F87-7F221F7B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80343-C222-FD07-A667-412F58AE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BA88-5B6B-9A25-22A2-F6B35238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592B-5AF5-463E-083A-49063A6A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2E30-8972-C029-CB89-F2C9A065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757"/>
            <a:ext cx="10615863" cy="5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asha jyothi</cp:lastModifiedBy>
  <cp:revision>1</cp:revision>
  <dcterms:created xsi:type="dcterms:W3CDTF">2024-03-06T01:09:33Z</dcterms:created>
  <dcterms:modified xsi:type="dcterms:W3CDTF">2024-08-08T05:44:29Z</dcterms:modified>
</cp:coreProperties>
</file>