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2DB07-CFE1-4A85-A8EE-EAE42C6CA3F6}" v="1" dt="2024-01-18T13:49:07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>
        <p:scale>
          <a:sx n="100" d="100"/>
          <a:sy n="100" d="100"/>
        </p:scale>
        <p:origin x="24" y="-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vakula ashajyothi" userId="4418cd2ef4b82493" providerId="LiveId" clId="{6502DB07-CFE1-4A85-A8EE-EAE42C6CA3F6}"/>
    <pc:docChg chg="custSel modSld modMainMaster">
      <pc:chgData name="chavakula ashajyothi" userId="4418cd2ef4b82493" providerId="LiveId" clId="{6502DB07-CFE1-4A85-A8EE-EAE42C6CA3F6}" dt="2024-01-18T13:49:40.105" v="149" actId="20577"/>
      <pc:docMkLst>
        <pc:docMk/>
      </pc:docMkLst>
      <pc:sldChg chg="modTransition">
        <pc:chgData name="chavakula ashajyothi" userId="4418cd2ef4b82493" providerId="LiveId" clId="{6502DB07-CFE1-4A85-A8EE-EAE42C6CA3F6}" dt="2024-01-18T13:49:07.031" v="90"/>
        <pc:sldMkLst>
          <pc:docMk/>
          <pc:sldMk cId="3559029560" sldId="256"/>
        </pc:sldMkLst>
      </pc:sldChg>
      <pc:sldChg chg="modTransition">
        <pc:chgData name="chavakula ashajyothi" userId="4418cd2ef4b82493" providerId="LiveId" clId="{6502DB07-CFE1-4A85-A8EE-EAE42C6CA3F6}" dt="2024-01-18T13:49:07.031" v="90"/>
        <pc:sldMkLst>
          <pc:docMk/>
          <pc:sldMk cId="1596707014" sldId="257"/>
        </pc:sldMkLst>
      </pc:sldChg>
      <pc:sldChg chg="modTransition">
        <pc:chgData name="chavakula ashajyothi" userId="4418cd2ef4b82493" providerId="LiveId" clId="{6502DB07-CFE1-4A85-A8EE-EAE42C6CA3F6}" dt="2024-01-18T13:49:07.031" v="90"/>
        <pc:sldMkLst>
          <pc:docMk/>
          <pc:sldMk cId="2483305378" sldId="258"/>
        </pc:sldMkLst>
      </pc:sldChg>
      <pc:sldChg chg="modTransition">
        <pc:chgData name="chavakula ashajyothi" userId="4418cd2ef4b82493" providerId="LiveId" clId="{6502DB07-CFE1-4A85-A8EE-EAE42C6CA3F6}" dt="2024-01-18T13:49:07.031" v="90"/>
        <pc:sldMkLst>
          <pc:docMk/>
          <pc:sldMk cId="693012109" sldId="259"/>
        </pc:sldMkLst>
      </pc:sldChg>
      <pc:sldChg chg="modSp mod modTransition">
        <pc:chgData name="chavakula ashajyothi" userId="4418cd2ef4b82493" providerId="LiveId" clId="{6502DB07-CFE1-4A85-A8EE-EAE42C6CA3F6}" dt="2024-01-18T13:49:07.031" v="90"/>
        <pc:sldMkLst>
          <pc:docMk/>
          <pc:sldMk cId="4069837968" sldId="260"/>
        </pc:sldMkLst>
        <pc:spChg chg="mod">
          <ac:chgData name="chavakula ashajyothi" userId="4418cd2ef4b82493" providerId="LiveId" clId="{6502DB07-CFE1-4A85-A8EE-EAE42C6CA3F6}" dt="2024-01-18T13:49:05.955" v="89" actId="20577"/>
          <ac:spMkLst>
            <pc:docMk/>
            <pc:sldMk cId="4069837968" sldId="260"/>
            <ac:spMk id="2" creationId="{3753E0E0-5345-C316-2FC2-AD72C0F824EF}"/>
          </ac:spMkLst>
        </pc:spChg>
      </pc:sldChg>
      <pc:sldChg chg="modTransition">
        <pc:chgData name="chavakula ashajyothi" userId="4418cd2ef4b82493" providerId="LiveId" clId="{6502DB07-CFE1-4A85-A8EE-EAE42C6CA3F6}" dt="2024-01-18T13:49:07.031" v="90"/>
        <pc:sldMkLst>
          <pc:docMk/>
          <pc:sldMk cId="2366413299" sldId="261"/>
        </pc:sldMkLst>
      </pc:sldChg>
      <pc:sldChg chg="modSp mod modTransition">
        <pc:chgData name="chavakula ashajyothi" userId="4418cd2ef4b82493" providerId="LiveId" clId="{6502DB07-CFE1-4A85-A8EE-EAE42C6CA3F6}" dt="2024-01-18T13:49:40.105" v="149" actId="20577"/>
        <pc:sldMkLst>
          <pc:docMk/>
          <pc:sldMk cId="1849699457" sldId="262"/>
        </pc:sldMkLst>
        <pc:spChg chg="mod">
          <ac:chgData name="chavakula ashajyothi" userId="4418cd2ef4b82493" providerId="LiveId" clId="{6502DB07-CFE1-4A85-A8EE-EAE42C6CA3F6}" dt="2024-01-18T13:49:40.105" v="149" actId="20577"/>
          <ac:spMkLst>
            <pc:docMk/>
            <pc:sldMk cId="1849699457" sldId="262"/>
            <ac:spMk id="2" creationId="{20C15358-5103-DE29-E666-B2C0BBFA84AB}"/>
          </ac:spMkLst>
        </pc:spChg>
      </pc:sldChg>
      <pc:sldChg chg="modTransition">
        <pc:chgData name="chavakula ashajyothi" userId="4418cd2ef4b82493" providerId="LiveId" clId="{6502DB07-CFE1-4A85-A8EE-EAE42C6CA3F6}" dt="2024-01-18T13:49:07.031" v="90"/>
        <pc:sldMkLst>
          <pc:docMk/>
          <pc:sldMk cId="1727247931" sldId="263"/>
        </pc:sldMkLst>
      </pc:sldChg>
      <pc:sldMasterChg chg="modTransition modSldLayout">
        <pc:chgData name="chavakula ashajyothi" userId="4418cd2ef4b82493" providerId="LiveId" clId="{6502DB07-CFE1-4A85-A8EE-EAE42C6CA3F6}" dt="2024-01-18T13:49:07.031" v="90"/>
        <pc:sldMasterMkLst>
          <pc:docMk/>
          <pc:sldMasterMk cId="2989417268" sldId="2147483648"/>
        </pc:sldMasterMkLst>
        <pc:sldLayoutChg chg="modTransition">
          <pc:chgData name="chavakula ashajyothi" userId="4418cd2ef4b82493" providerId="LiveId" clId="{6502DB07-CFE1-4A85-A8EE-EAE42C6CA3F6}" dt="2024-01-18T13:49:07.031" v="90"/>
          <pc:sldLayoutMkLst>
            <pc:docMk/>
            <pc:sldMasterMk cId="2989417268" sldId="2147483648"/>
            <pc:sldLayoutMk cId="2807695063" sldId="2147483649"/>
          </pc:sldLayoutMkLst>
        </pc:sldLayoutChg>
        <pc:sldLayoutChg chg="modTransition">
          <pc:chgData name="chavakula ashajyothi" userId="4418cd2ef4b82493" providerId="LiveId" clId="{6502DB07-CFE1-4A85-A8EE-EAE42C6CA3F6}" dt="2024-01-18T13:49:07.031" v="90"/>
          <pc:sldLayoutMkLst>
            <pc:docMk/>
            <pc:sldMasterMk cId="2989417268" sldId="2147483648"/>
            <pc:sldLayoutMk cId="159913216" sldId="2147483650"/>
          </pc:sldLayoutMkLst>
        </pc:sldLayoutChg>
        <pc:sldLayoutChg chg="modTransition">
          <pc:chgData name="chavakula ashajyothi" userId="4418cd2ef4b82493" providerId="LiveId" clId="{6502DB07-CFE1-4A85-A8EE-EAE42C6CA3F6}" dt="2024-01-18T13:49:07.031" v="90"/>
          <pc:sldLayoutMkLst>
            <pc:docMk/>
            <pc:sldMasterMk cId="2989417268" sldId="2147483648"/>
            <pc:sldLayoutMk cId="4193952815" sldId="2147483651"/>
          </pc:sldLayoutMkLst>
        </pc:sldLayoutChg>
        <pc:sldLayoutChg chg="modTransition">
          <pc:chgData name="chavakula ashajyothi" userId="4418cd2ef4b82493" providerId="LiveId" clId="{6502DB07-CFE1-4A85-A8EE-EAE42C6CA3F6}" dt="2024-01-18T13:49:07.031" v="90"/>
          <pc:sldLayoutMkLst>
            <pc:docMk/>
            <pc:sldMasterMk cId="2989417268" sldId="2147483648"/>
            <pc:sldLayoutMk cId="3532643174" sldId="2147483652"/>
          </pc:sldLayoutMkLst>
        </pc:sldLayoutChg>
        <pc:sldLayoutChg chg="modTransition">
          <pc:chgData name="chavakula ashajyothi" userId="4418cd2ef4b82493" providerId="LiveId" clId="{6502DB07-CFE1-4A85-A8EE-EAE42C6CA3F6}" dt="2024-01-18T13:49:07.031" v="90"/>
          <pc:sldLayoutMkLst>
            <pc:docMk/>
            <pc:sldMasterMk cId="2989417268" sldId="2147483648"/>
            <pc:sldLayoutMk cId="3837173135" sldId="2147483653"/>
          </pc:sldLayoutMkLst>
        </pc:sldLayoutChg>
        <pc:sldLayoutChg chg="modTransition">
          <pc:chgData name="chavakula ashajyothi" userId="4418cd2ef4b82493" providerId="LiveId" clId="{6502DB07-CFE1-4A85-A8EE-EAE42C6CA3F6}" dt="2024-01-18T13:49:07.031" v="90"/>
          <pc:sldLayoutMkLst>
            <pc:docMk/>
            <pc:sldMasterMk cId="2989417268" sldId="2147483648"/>
            <pc:sldLayoutMk cId="3988337804" sldId="2147483654"/>
          </pc:sldLayoutMkLst>
        </pc:sldLayoutChg>
        <pc:sldLayoutChg chg="modTransition">
          <pc:chgData name="chavakula ashajyothi" userId="4418cd2ef4b82493" providerId="LiveId" clId="{6502DB07-CFE1-4A85-A8EE-EAE42C6CA3F6}" dt="2024-01-18T13:49:07.031" v="90"/>
          <pc:sldLayoutMkLst>
            <pc:docMk/>
            <pc:sldMasterMk cId="2989417268" sldId="2147483648"/>
            <pc:sldLayoutMk cId="2904171311" sldId="2147483655"/>
          </pc:sldLayoutMkLst>
        </pc:sldLayoutChg>
        <pc:sldLayoutChg chg="modTransition">
          <pc:chgData name="chavakula ashajyothi" userId="4418cd2ef4b82493" providerId="LiveId" clId="{6502DB07-CFE1-4A85-A8EE-EAE42C6CA3F6}" dt="2024-01-18T13:49:07.031" v="90"/>
          <pc:sldLayoutMkLst>
            <pc:docMk/>
            <pc:sldMasterMk cId="2989417268" sldId="2147483648"/>
            <pc:sldLayoutMk cId="1094268922" sldId="2147483656"/>
          </pc:sldLayoutMkLst>
        </pc:sldLayoutChg>
        <pc:sldLayoutChg chg="modTransition">
          <pc:chgData name="chavakula ashajyothi" userId="4418cd2ef4b82493" providerId="LiveId" clId="{6502DB07-CFE1-4A85-A8EE-EAE42C6CA3F6}" dt="2024-01-18T13:49:07.031" v="90"/>
          <pc:sldLayoutMkLst>
            <pc:docMk/>
            <pc:sldMasterMk cId="2989417268" sldId="2147483648"/>
            <pc:sldLayoutMk cId="3087937718" sldId="2147483657"/>
          </pc:sldLayoutMkLst>
        </pc:sldLayoutChg>
        <pc:sldLayoutChg chg="modTransition">
          <pc:chgData name="chavakula ashajyothi" userId="4418cd2ef4b82493" providerId="LiveId" clId="{6502DB07-CFE1-4A85-A8EE-EAE42C6CA3F6}" dt="2024-01-18T13:49:07.031" v="90"/>
          <pc:sldLayoutMkLst>
            <pc:docMk/>
            <pc:sldMasterMk cId="2989417268" sldId="2147483648"/>
            <pc:sldLayoutMk cId="1208140600" sldId="2147483658"/>
          </pc:sldLayoutMkLst>
        </pc:sldLayoutChg>
        <pc:sldLayoutChg chg="modTransition">
          <pc:chgData name="chavakula ashajyothi" userId="4418cd2ef4b82493" providerId="LiveId" clId="{6502DB07-CFE1-4A85-A8EE-EAE42C6CA3F6}" dt="2024-01-18T13:49:07.031" v="90"/>
          <pc:sldLayoutMkLst>
            <pc:docMk/>
            <pc:sldMasterMk cId="2989417268" sldId="2147483648"/>
            <pc:sldLayoutMk cId="118279685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7718-302E-A858-93E7-F94D5101C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64B43-1071-1220-5397-72FCE644E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5A193-8288-1E38-6D15-66A4362C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39B7-C883-040E-6945-71834F8A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93060-A044-4244-B58F-3194AF12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080F-DC84-AE08-05CE-AF54A0D9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82E91-2EAB-FB36-1CAB-871FFF546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51574-4E9B-6685-7384-CE06175E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15D97-8775-59E1-1093-222E154F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D45D-2E4B-8940-70F1-3EC16913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4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880269-AD39-C05F-0665-58D52D652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ED47E-7591-FA44-F90B-AB166EAFF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4BE3F-1DD2-38F9-0AA1-F43C1FCE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93BDE-A4E8-EF1A-E89E-0F9E4B1C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8680D-11B1-C572-7D11-BCCCF5F4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9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BD21-93B0-A5F6-8D99-C3AE147B3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E3C62-2D88-FE84-9E39-6FEA9BCFA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7875-6340-2369-254C-00F7A960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C876B-B95C-49B6-5CF2-8181BEC3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55273-1411-EE26-0F40-BB025170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D98D-48B8-4EDB-008C-F7A4C262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E552D-358D-2303-7B57-52276AA1E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82CBD-F56F-21F6-0F89-4D4F578E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B1138-DE60-86EB-7D19-F3A60AAD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A0A3C-8ECA-BF1E-CB6E-A50BAFA3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5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D08E-E607-D7FD-BFB1-F271AC87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F40E8-CE11-2E5D-061F-968989761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87393-2487-C824-BA49-6D7643007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F1F13-BDB9-E06D-A2A9-9A79F62E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E59C3-A117-016F-BFED-D88EB443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B043D-1C4A-5002-2D0F-C143753C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172D-67FC-D6CF-1BCC-08B4344C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95873-4009-1AAB-7FDA-378D9BA4B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8D3B4-4A84-37E7-0F97-FD74A4560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C85F-B577-BF57-CC65-2C5120798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43C72-498E-130C-7454-1B50DF8B5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0108C8-7E66-BEBA-FE31-5759538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3339B-5796-733C-175D-DA73DD0F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5AAC7-66C2-9ABB-9E82-05022638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7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F6A4B-D487-DA2F-7A81-0D020256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581A-41B2-0FEA-509F-008A57DF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B0548-A6CE-A461-1121-4EC06A11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87ACD-E138-D239-411C-3310E3FE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3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380E-262B-5516-3018-1D8EFA43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511E6-7FF8-5D07-B26B-C6D6607F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4FB4E-077C-5D3F-C1A3-BC585B1C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7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E50C-12A5-DE0F-5237-BE93D7B6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4B4F5-6B51-CE48-FEF3-6FA1C7284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7FE49-4A24-DFD6-B545-519E4FF39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12CE9-F486-9739-6212-8B02C716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91918-173D-7F88-396C-A2D45F13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DE90D-4992-2D7D-B62E-8A55DD0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6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CBAC-9CF0-6045-9C46-D42F8D25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63C0B-354F-E2DD-7D7C-D35E7D7F6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D1F76-B7F5-B889-6FB8-AFDBF00FC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5929C-BE72-4360-7C11-2633AAA5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560D5-4068-AC2C-551C-7C2EA2DD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145AA-6F20-4425-B02F-2216192B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3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92F2F-4404-F6C2-DE7A-786A1BA2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0E169-59FD-0C54-8482-992BFF5AD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A4567-4098-2762-38EE-3015B191D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9229-D6E0-4133-AEEE-BC835714D1B5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AE2AE-88A8-087E-E3A9-73FCD40C5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2024-A14F-64B3-DFDB-522879863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C8BAC-100E-4912-9686-183FAC84E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8C77-231B-36D3-0A7F-5E28DEA9C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CBBBA-DA11-330E-54CC-783AD79D5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95B7C-2C11-2A02-583D-D1D159222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24" y="327259"/>
            <a:ext cx="10684042" cy="63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2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E1FA-1948-6B78-C3FC-58A118B23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529DA-571B-0722-84AB-C29A67E2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01180-F317-32D4-B0A2-DD15B2AD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10652760" cy="5811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F5A5E-8072-AB65-A038-6CB15048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063" y="526230"/>
            <a:ext cx="1877736" cy="10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0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470C-7379-9836-F449-C93CF6C2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500E8-0826-CE79-090A-96CDD1606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9B30C-99B1-7F54-A86E-A137E0F14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0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D830-810B-0482-173D-8F2224F4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4886-3B58-DC08-F9FA-196FD81C6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F6783-A63F-CDF2-6D0C-FE67D783C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65125"/>
            <a:ext cx="10439399" cy="5811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684931-8F31-51EB-403B-599051D1F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630" y="336991"/>
            <a:ext cx="1682169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1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E0E0-5345-C316-2FC2-AD72C0F8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 b </a:t>
            </a:r>
            <a:r>
              <a:rPr lang="en-US" dirty="0" err="1"/>
              <a:t>b</a:t>
            </a:r>
            <a:r>
              <a:rPr lang="en-US" dirty="0"/>
              <a:t> </a:t>
            </a:r>
            <a:r>
              <a:rPr lang="en-US" dirty="0" err="1"/>
              <a:t>hbhhn</a:t>
            </a:r>
            <a:r>
              <a:rPr lang="en-US" dirty="0"/>
              <a:t>                                                                           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A73CF-42DA-9DB5-0616-8A1BB81AB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B2056-8084-5B2D-B594-42D886B52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3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A7B3-61F2-73FA-7AB4-5E81515E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853C8-8254-F210-191D-0482EEB8D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7CB78-2F29-B9D2-B9C7-F0A01ABC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10601960" cy="5811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AD51AD-E575-369A-4BEB-E66F5F48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311" y="365125"/>
            <a:ext cx="2036487" cy="6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1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5358-5103-DE29-E666-B2C0BBFA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BNjn</a:t>
            </a:r>
            <a:r>
              <a:rPr lang="en-US" dirty="0"/>
              <a:t> </a:t>
            </a:r>
            <a:r>
              <a:rPr lang="en-US" dirty="0" err="1"/>
              <a:t>hn</a:t>
            </a:r>
            <a:r>
              <a:rPr lang="en-US" dirty="0"/>
              <a:t> H  </a:t>
            </a:r>
            <a:r>
              <a:rPr lang="en-US" dirty="0" err="1"/>
              <a:t>h</a:t>
            </a:r>
            <a:r>
              <a:rPr lang="en-US" dirty="0"/>
              <a:t> 	HN H Q	HB 	n a  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80D9B-8B15-3DA7-A12F-9DD604145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D6C89-A86C-5480-9477-3418BF3D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9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6C870-D2A1-5A99-5C42-48622CB9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9AA66-0ACA-B880-A913-C13B9A3C5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8EB04-11D8-5E82-0B35-FBEC5965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599" cy="5811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4DA6F-73F6-73CA-B6D8-E1CEA98F5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820" y="467811"/>
            <a:ext cx="1714588" cy="8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4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50440</TotalTime>
  <Words>19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Bb b b hbhhn                                                                           m </vt:lpstr>
      <vt:lpstr>PowerPoint Presentation</vt:lpstr>
      <vt:lpstr> BNjn hn H  h  HN H Q HB  n a                      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Asha Jyothi</dc:creator>
  <cp:lastModifiedBy>chavakula ashajyothi</cp:lastModifiedBy>
  <cp:revision>1</cp:revision>
  <dcterms:created xsi:type="dcterms:W3CDTF">2023-12-14T10:05:31Z</dcterms:created>
  <dcterms:modified xsi:type="dcterms:W3CDTF">2024-01-18T13:49:48Z</dcterms:modified>
</cp:coreProperties>
</file>