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5CB55-AAA2-0C88-5FB5-5CCDF1667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1C053-8BCA-3E75-FE32-64FF1D233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F9538-B8C8-C15C-9029-C3FFA89B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8B7E-A683-1118-B5A6-9396A445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59DE-333D-3363-AE02-43A936E1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0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109B-6D1D-710A-FFC1-A55C5CD9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3D4CA-0D13-1BA5-96FC-B10DD9A4E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40F27-07EE-1210-4B0D-409807AA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66D5-DA9A-ED4D-7B0C-D3B0260C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6DC84-0A87-9E1D-C432-0ADC1B2C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2D923-1457-D5E2-A141-2042E029A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6257F-5606-B8BB-A68F-2BCCA7FA3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1FD0-8091-D1CD-D823-F90FD4F3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095B-E092-ED86-8FD1-E3BB3E48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8D793-2A80-94CB-B40C-F1A3481B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F9A2-9DDD-5D64-C09F-B8088E69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BBAA-785F-789C-5EA7-D72F5009A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FAF8-F5F9-CA5F-31AC-21680907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84B5-D601-81D9-C900-F1BBEFE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A6FD-1B33-2FA0-7ADC-34DADD1F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E744-C424-77C2-8E74-2BC57778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6D973-4988-8E05-8C26-45E85A58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6AA26-0C45-8AF9-CE70-764D1E17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158AF-970B-C576-058E-A126A79B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D5DE-11FD-3A88-ACC2-1E695308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6789-323A-AAFC-477F-CDFC7F8B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3B167-4E24-1BA0-AB4D-C643B3676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A8001-ED51-86EE-B641-84FE2DEEA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991D1-E3D9-73D1-27D4-BC72A488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825B8-0129-FE0A-79E5-84FA74D0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FC644-3713-E8E3-36ED-B51A3C3F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1050-D309-3B4B-109B-709B501F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EBFC7-AABE-EBED-E88D-1F4B96F1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1BF19-5B5C-72F2-AE4A-D2D06404D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A1695-8594-772F-533F-643B3DB96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F63A1-B12F-5EAD-AFFC-6BF7B227B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27690-D50C-C71F-B301-71807742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A7A1F-C511-AA57-2AD5-A17F0F5C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86ECC-B0EF-EC96-2E2F-8204C76E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A17A-9917-1122-F28C-294ABD4B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E642B-E4FC-F80A-EA35-8A0F386E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F44C8-177E-138F-3031-E0DD5611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63C60-2D40-636D-F156-ABA435AD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1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5F303-3456-6C27-A8E2-A1333563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68527-9F58-863A-932E-5007FD2D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55833-332F-6A18-91C9-6240043C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5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366D-4F19-05BB-8E18-7AC0E475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B7B8-8FD3-5BB1-3046-1F522571E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E3795-ABD7-0DAE-57D9-1377ABE53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9CFC-DC85-CA5B-9A40-6F5B3D29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BF2C4-D5DD-46D6-EF56-3F8EE667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1377E-1CC4-DBFD-9D47-FFCB294C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185-B51E-505A-4CAD-2ABF7323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8F70A-9CBF-F1DE-DDA9-F1EFAF293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90AE5-741B-B54A-552E-90BF95CD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326BD-A243-7E96-3C02-4BE3E049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A5F2A-D1ED-E2BF-4443-2CD88033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E874-1B1C-866D-2E1D-9A3DDC31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0B184-8440-5840-6924-3A2DF91D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28EA-9CDE-B10E-A7CF-556FA5FF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26026-248D-6963-FBAE-F08F5CB41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AE4D-8712-4A47-9151-2857F97E61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545A8-334B-802E-9BE1-AB7CB6DDB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08739-EC92-3735-6A1D-49712B60E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8338-B3F1-4996-A95A-24574268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1553840-6E77-4EA8-5276-B119A9122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6FA4C-4F31-A71D-5A7B-B43384AA1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07204"/>
            <a:ext cx="10905066" cy="50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55D89C-BC49-9C45-21E4-ACCF2A769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2" y="643466"/>
            <a:ext cx="99483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E91E15-84AF-2CBC-200E-5FF0F6232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38" y="643466"/>
            <a:ext cx="990412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41709F99-41BF-2487-98BF-EF4C2ED9E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21" r="1707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0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EF76707E-CF51-6D27-74AA-518D19064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6507CBE-9393-9535-6A80-A3AA0E35F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6F263815-734F-3E22-5EC6-5B8F6C927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3"/>
            <a:ext cx="10905066" cy="56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2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creen with text&#10;&#10;Description automatically generated">
            <a:extLst>
              <a:ext uri="{FF2B5EF4-FFF2-40B4-BE49-F238E27FC236}">
                <a16:creationId xmlns:a16="http://schemas.microsoft.com/office/drawing/2014/main" id="{F3609857-5608-148F-587F-BE1246A18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2" y="643466"/>
            <a:ext cx="99483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F1482D-2B62-4473-D941-3CAD11452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4522"/>
            <a:ext cx="10905066" cy="52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2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1705E3-A4B6-3F62-E0B1-C094D4724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1"/>
            <a:ext cx="10905066" cy="54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6E027-D565-599D-2347-3B2B644B7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95" y="643466"/>
            <a:ext cx="1041320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73D0ED-8279-473A-3119-4488EF7B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4" y="643466"/>
            <a:ext cx="106623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9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76B7D-1D8D-0233-ED84-24B058C1C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39" y="643466"/>
            <a:ext cx="97311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9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Casha Jyothi</cp:lastModifiedBy>
  <cp:revision>1</cp:revision>
  <dcterms:created xsi:type="dcterms:W3CDTF">2024-08-20T05:41:50Z</dcterms:created>
  <dcterms:modified xsi:type="dcterms:W3CDTF">2024-09-03T14:47:55Z</dcterms:modified>
</cp:coreProperties>
</file>