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CF790-DE36-B4FC-B1C8-5D97DF1EB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A6C14-BC4B-C2DE-7D65-97B260763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16776-1A67-25E0-B69C-896B97DE0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E476-DC66-4189-92E5-327ED17526A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1D303-D535-B94A-EA8D-A50665D1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2A298-0FA0-F63D-DB12-2D3D0C72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7E27-DEBB-4DB2-9020-E59F92EF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3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9BFB2-999D-12BA-2E01-B790B314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DCD3F-3B88-733B-3290-D230BFE17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90A58-54DD-027F-44A3-4BFCC1FB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E476-DC66-4189-92E5-327ED17526A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D0739-E75C-BFBC-961C-F2E04F34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25FCD-FC42-188E-D527-304ABCFD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7E27-DEBB-4DB2-9020-E59F92EF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6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7CFA44-6A8C-830A-0140-67968A2E0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C8E2E-CC9A-9B93-678E-7528ED01A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5A9DD-D05C-D73D-25BD-99B70A95C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E476-DC66-4189-92E5-327ED17526A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E02D6-BCD7-CE42-2856-C1D33056C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706F9-F75A-DEBA-230A-622F357A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7E27-DEBB-4DB2-9020-E59F92EF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7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F7656-1052-2093-BEE5-05375FE2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16DF0-7EDF-ADC5-BDF4-1B77C6A97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BD1D5-0FA5-7435-88A4-AF8717651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E476-DC66-4189-92E5-327ED17526A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49D1F-8A05-7966-0E04-A35629D05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CD52B-7F3D-2CDD-F40D-D1960CF7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7E27-DEBB-4DB2-9020-E59F92EF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0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E45C-39C9-62AD-F0C4-6E67315D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70902-7116-7049-AFD4-1E9E3512A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D12D4-5940-D2E4-DA6D-C7A85ED0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E476-DC66-4189-92E5-327ED17526A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C77F1-806C-A489-48C9-4C902051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6FE29-9A14-FAF8-71CD-D7D57D8E1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7E27-DEBB-4DB2-9020-E59F92EF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9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E19C-9DFB-BC1B-3A73-5A757F64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52AF1-9C60-9123-0B85-14595F2D8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DBD24-FAFB-AA88-7DCE-AC8B1B2E0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63686-4FD8-6251-9C95-B6FDD1BD8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E476-DC66-4189-92E5-327ED17526A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764ED-5F93-9025-ADD3-26C4B026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90B1A-8F06-9E9C-1C45-E636E685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7E27-DEBB-4DB2-9020-E59F92EF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8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08176-87F1-789E-C86A-96FB5A6FC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A7A99-D8F4-7E5A-9D69-75072F32B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55E6D-3908-1767-CC9B-B7155123F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F83CD-B9F6-9645-EDAE-FBE5C19B3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37F0E-5DE1-EC11-2629-E14CB3855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4CE33-B72C-5E88-F32F-A65853DA5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E476-DC66-4189-92E5-327ED17526A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67476-6694-91B8-858C-C16A6CC2E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8BF8B-EAAF-4674-35FF-5409EB8F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7E27-DEBB-4DB2-9020-E59F92EF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2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B62A-F3FC-D104-BA26-79E1758B4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B930F-54CE-9D4F-777D-D3D91F2A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E476-DC66-4189-92E5-327ED17526A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A385C-21FF-A41E-97E2-F02C6DC8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36C47-C904-0AF3-E8F4-F4A088E7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7E27-DEBB-4DB2-9020-E59F92EF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7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BCB7C-EF14-F813-8C51-98A64371C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E476-DC66-4189-92E5-327ED17526A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1B4970-0FF2-6783-79DD-E0E843D8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DB672-4EDB-39E9-B057-519B804B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7E27-DEBB-4DB2-9020-E59F92EF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3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E31DF-8398-6FE3-8089-1232ECB5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2D08A-CBA8-F4B4-2640-0AC899BB7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FA552-9AAE-3ADC-1A9B-E1621402F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56440-DF41-7A5C-4831-D92C57A5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E476-DC66-4189-92E5-327ED17526A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353D1-CE62-9DEE-C9D4-6B632140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46B18-518E-E9B6-C9EB-6DDEEC730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7E27-DEBB-4DB2-9020-E59F92EF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5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17B5-00A3-8795-8905-7845C8865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B77686-8A68-21E8-BBBB-1E544A0C8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E698D-506F-F796-378A-43E2BA628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CAE90-BE04-E974-7347-A201862A0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E476-DC66-4189-92E5-327ED17526A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BAF49-3A89-B459-D994-8936C2A0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51471-58E3-15E7-3592-A9AEAC93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7E27-DEBB-4DB2-9020-E59F92EF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4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8B34A8-E38A-A1F5-AFFF-0D3CA5B92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659F6-BF38-2085-3484-C148F89E9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8C6B8-DE19-C92B-F5F1-8E8963B00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3E476-DC66-4189-92E5-327ED17526A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A9883-3F21-F197-A1E6-28DC87FC7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92B18-F7B0-5638-92FE-385510B14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7E27-DEBB-4DB2-9020-E59F92EF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6131F4-14CC-44D6-3004-C9E4B76AE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98153"/>
            <a:ext cx="10905066" cy="526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2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53BDA6-5135-B72C-FB1A-53547CF8A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98153"/>
            <a:ext cx="10905066" cy="526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4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F6C8FC-D454-DC40-4D04-20411569E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928" y="643466"/>
            <a:ext cx="1022214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5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diagram&#10;&#10;Description automatically generated">
            <a:extLst>
              <a:ext uri="{FF2B5EF4-FFF2-40B4-BE49-F238E27FC236}">
                <a16:creationId xmlns:a16="http://schemas.microsoft.com/office/drawing/2014/main" id="{2970C9FF-704A-BB50-DC10-00BA965B1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204" y="643466"/>
            <a:ext cx="1071359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9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A7AE54-75E7-3DF7-41B3-2627BD78C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952" y="643466"/>
            <a:ext cx="1046209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4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1B3248-8FC5-AC97-7372-98F989950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66310"/>
            <a:ext cx="10905066" cy="512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74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Asha Jyothi</dc:creator>
  <cp:lastModifiedBy>Casha Jyothi</cp:lastModifiedBy>
  <cp:revision>1</cp:revision>
  <dcterms:created xsi:type="dcterms:W3CDTF">2024-09-03T07:27:24Z</dcterms:created>
  <dcterms:modified xsi:type="dcterms:W3CDTF">2024-09-04T02:29:41Z</dcterms:modified>
</cp:coreProperties>
</file>