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A3A06-BC64-2198-154F-0DD3A978A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E4DF9-FF1A-7D83-C0A3-B05969DEB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612A6-5C02-202F-AF00-9FA751EA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FF4-387D-404F-9DFF-EBABFD46B93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14305-38EA-5B2D-720C-CAD097622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8BBB5-08CD-E914-DC51-D12DCCF2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44D7-3F4F-48B5-96B5-73577334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4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2E79-AB59-065B-46A3-82768BEC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8F6D8-DA81-E363-4479-259E75EF8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A8A3E-03B6-C312-0CBB-59D0C7FC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FF4-387D-404F-9DFF-EBABFD46B93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5490F-6FC6-890A-3264-7345AC2D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5063F-32F9-B01D-C715-9C87149C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44D7-3F4F-48B5-96B5-73577334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8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FD369A-6405-CEA5-2272-6622EF79D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FEC4E-5EDD-05CE-BFFD-53E7C5270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A59BC-F43E-1DB2-E735-DDBA1C67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FF4-387D-404F-9DFF-EBABFD46B93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66826-BD95-14D9-295F-C3E7E6B3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EBFD4-D548-9EC6-F18F-E5DA1DBA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44D7-3F4F-48B5-96B5-73577334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9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639F-CE0E-0AB3-A127-A37565C6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634BA-B460-7F6A-7229-DC402F53A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FA2E1-A6F7-5F0E-15E2-F8F18543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FF4-387D-404F-9DFF-EBABFD46B93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7CB73-A085-8F3B-40C0-30553D80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8B02D-F573-D01F-24E9-ACB555D9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44D7-3F4F-48B5-96B5-73577334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6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7656A-6E0B-DECD-7C01-EBFB8804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29BEA-8EAD-9731-6936-FCF1E5034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6BCC9-C137-8D7E-06DF-EEF160E7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FF4-387D-404F-9DFF-EBABFD46B93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6B752-8CC1-7D6F-7F48-952B1F9C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3C51-2591-6A68-3C8D-79FE1B055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44D7-3F4F-48B5-96B5-73577334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0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3085-A90C-B3AC-73F5-2B743296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F95DF-2D1A-AAA4-D105-816CA1C4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A8942-6D2D-FEBF-0025-DC0BABD7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D0508-5507-5433-6363-C906048AB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FF4-387D-404F-9DFF-EBABFD46B93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6AB49-8B49-D54C-59F4-A6EE5B0C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CF92B-C869-627B-ABD0-ED234A0B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44D7-3F4F-48B5-96B5-73577334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4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030F7-2F51-590D-9824-414CC0CA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8C7DE-FEBB-F4AB-72FE-1A4531E30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8856E-5319-BA55-6D59-1AA02B141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15DCE-4DAA-39A4-8111-7BC2E8B1F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9F63B-0A0F-8463-916A-5FB27E71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4D9231-7FE1-22EA-42D7-921BA466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FF4-387D-404F-9DFF-EBABFD46B93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6982B-0606-E23A-A29D-34A81B17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1757D-FC6D-1583-9FD3-AE3E6260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44D7-3F4F-48B5-96B5-73577334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0D13B-B2FC-214F-9BEA-87B830D5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8E7B7-A62D-D0A4-F7C4-C2DFE882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FF4-387D-404F-9DFF-EBABFD46B93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3F866-D6C7-FD03-E55D-61507440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9316A-4F15-4FF3-F454-26CF7838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44D7-3F4F-48B5-96B5-73577334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9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F8B856-01C9-11C2-91EC-C4DEF812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FF4-387D-404F-9DFF-EBABFD46B93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3A756-C36B-7B9B-B661-DDA2DE18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54387-EC98-85BD-C22B-558F98BE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44D7-3F4F-48B5-96B5-73577334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6F150-7E90-CC90-B338-6098E531F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673E9-42C0-0F9D-4E32-2FB9FFD68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A3DFB-8325-3ADA-1FAB-C277A6294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9C38B-1F52-B8A8-DBCB-93C21C08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FF4-387D-404F-9DFF-EBABFD46B93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A74B2-6B62-F301-7D65-F172C7C3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34DFE-7657-9CDF-5C09-9873D2B0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44D7-3F4F-48B5-96B5-73577334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1CCC-1C97-4356-600C-18F1ABC8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9B08D-1D63-7685-88D4-6E3A6B75B0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C06D8-D9DD-BAAE-2448-A26DFA16A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CA6C3-1597-117F-F3F3-C5CDE35A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FF4-387D-404F-9DFF-EBABFD46B93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DAD30-6EBD-2CC2-C747-52F49B32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5360D-5B75-365B-1E68-428BF71B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44D7-3F4F-48B5-96B5-73577334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3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7E14E-7D27-C86D-85E2-89DC8106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76084-2817-732B-FB1C-952A3DAA2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95E7A-C2FF-1277-6CB0-CEB88CD0D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66FF4-387D-404F-9DFF-EBABFD46B93D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8A49A-97C8-C254-C29B-D2708CB3F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DCEB4-5E89-1E50-AFB1-FEA28BD3A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B44D7-3F4F-48B5-96B5-73577334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2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9170-E9EA-8F76-F5DF-2130B109E6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58DE6-2216-1ADA-4AAF-4BBD57717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CCEC0-3055-38BE-CEB1-0B19FFFFB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1569003"/>
            <a:ext cx="9603658" cy="44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8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A672-2FE5-F36D-BFEC-43458E0E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D3C90-FDF0-F83E-7F05-9D488F8D0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49EC4C-C40F-9200-3F3A-C65755050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62037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C539-1F15-F41D-47AC-FB017692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97E88-999D-D7F3-9AB1-F876AA710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C328E-D836-119F-F563-7814F7FD4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0696"/>
            <a:ext cx="107156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0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B2EF1-CC5F-436F-C926-D3AF9AFF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AC1F5-6FA9-69D6-75B9-70C441914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0A86C-7C9D-10B2-D8EB-9E0CDC396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7175"/>
            <a:ext cx="10582275" cy="59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7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chavakula ashajyothi</dc:creator>
  <cp:lastModifiedBy>asha jyothi</cp:lastModifiedBy>
  <cp:revision>1</cp:revision>
  <dcterms:created xsi:type="dcterms:W3CDTF">2024-02-22T06:38:12Z</dcterms:created>
  <dcterms:modified xsi:type="dcterms:W3CDTF">2024-07-29T02:29:41Z</dcterms:modified>
</cp:coreProperties>
</file>