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7" r:id="rId7"/>
    <p:sldId id="263" r:id="rId8"/>
    <p:sldId id="297" r:id="rId9"/>
    <p:sldId id="265" r:id="rId10"/>
    <p:sldId id="266" r:id="rId11"/>
    <p:sldId id="296" r:id="rId12"/>
    <p:sldId id="268" r:id="rId13"/>
    <p:sldId id="295" r:id="rId14"/>
    <p:sldId id="270" r:id="rId15"/>
    <p:sldId id="289" r:id="rId16"/>
    <p:sldId id="294" r:id="rId17"/>
    <p:sldId id="293" r:id="rId18"/>
    <p:sldId id="277" r:id="rId19"/>
    <p:sldId id="288" r:id="rId20"/>
    <p:sldId id="276" r:id="rId21"/>
    <p:sldId id="278" r:id="rId22"/>
    <p:sldId id="292" r:id="rId23"/>
    <p:sldId id="291" r:id="rId24"/>
    <p:sldId id="280" r:id="rId25"/>
    <p:sldId id="290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-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vakula ashajyothi" userId="4418cd2ef4b82493" providerId="LiveId" clId="{A07246DE-D85A-48EF-BE74-08083EE0EB68}"/>
    <pc:docChg chg="undo custSel addSld delSld modSld sldOrd">
      <pc:chgData name="chavakula ashajyothi" userId="4418cd2ef4b82493" providerId="LiveId" clId="{A07246DE-D85A-48EF-BE74-08083EE0EB68}" dt="2024-02-22T06:58:10.568" v="89" actId="478"/>
      <pc:docMkLst>
        <pc:docMk/>
      </pc:docMkLst>
      <pc:sldChg chg="del">
        <pc:chgData name="chavakula ashajyothi" userId="4418cd2ef4b82493" providerId="LiveId" clId="{A07246DE-D85A-48EF-BE74-08083EE0EB68}" dt="2024-02-22T06:51:17.659" v="0" actId="2696"/>
        <pc:sldMkLst>
          <pc:docMk/>
          <pc:sldMk cId="300215411" sldId="256"/>
        </pc:sldMkLst>
      </pc:sldChg>
      <pc:sldChg chg="delSp mod">
        <pc:chgData name="chavakula ashajyothi" userId="4418cd2ef4b82493" providerId="LiveId" clId="{A07246DE-D85A-48EF-BE74-08083EE0EB68}" dt="2024-02-22T06:51:20.304" v="1" actId="478"/>
        <pc:sldMkLst>
          <pc:docMk/>
          <pc:sldMk cId="1140494298" sldId="257"/>
        </pc:sldMkLst>
        <pc:picChg chg="del">
          <ac:chgData name="chavakula ashajyothi" userId="4418cd2ef4b82493" providerId="LiveId" clId="{A07246DE-D85A-48EF-BE74-08083EE0EB68}" dt="2024-02-22T06:51:20.304" v="1" actId="478"/>
          <ac:picMkLst>
            <pc:docMk/>
            <pc:sldMk cId="1140494298" sldId="257"/>
            <ac:picMk id="7" creationId="{9ADBF4C8-DE49-B951-F119-32195FA40155}"/>
          </ac:picMkLst>
        </pc:picChg>
      </pc:sldChg>
      <pc:sldChg chg="delSp mod">
        <pc:chgData name="chavakula ashajyothi" userId="4418cd2ef4b82493" providerId="LiveId" clId="{A07246DE-D85A-48EF-BE74-08083EE0EB68}" dt="2024-02-22T06:51:23.739" v="2" actId="478"/>
        <pc:sldMkLst>
          <pc:docMk/>
          <pc:sldMk cId="3399395669" sldId="258"/>
        </pc:sldMkLst>
        <pc:picChg chg="del">
          <ac:chgData name="chavakula ashajyothi" userId="4418cd2ef4b82493" providerId="LiveId" clId="{A07246DE-D85A-48EF-BE74-08083EE0EB68}" dt="2024-02-22T06:51:23.739" v="2" actId="478"/>
          <ac:picMkLst>
            <pc:docMk/>
            <pc:sldMk cId="3399395669" sldId="258"/>
            <ac:picMk id="7" creationId="{0D5B3DD2-4D7D-FFF8-F5B6-B5308100467B}"/>
          </ac:picMkLst>
        </pc:picChg>
      </pc:sldChg>
      <pc:sldChg chg="delSp mod">
        <pc:chgData name="chavakula ashajyothi" userId="4418cd2ef4b82493" providerId="LiveId" clId="{A07246DE-D85A-48EF-BE74-08083EE0EB68}" dt="2024-02-22T06:51:27.099" v="3" actId="478"/>
        <pc:sldMkLst>
          <pc:docMk/>
          <pc:sldMk cId="3486762935" sldId="259"/>
        </pc:sldMkLst>
        <pc:picChg chg="del">
          <ac:chgData name="chavakula ashajyothi" userId="4418cd2ef4b82493" providerId="LiveId" clId="{A07246DE-D85A-48EF-BE74-08083EE0EB68}" dt="2024-02-22T06:51:27.099" v="3" actId="478"/>
          <ac:picMkLst>
            <pc:docMk/>
            <pc:sldMk cId="3486762935" sldId="259"/>
            <ac:picMk id="7" creationId="{EC9D9523-0682-5236-BE84-63EFA6D9A2A4}"/>
          </ac:picMkLst>
        </pc:picChg>
      </pc:sldChg>
      <pc:sldChg chg="delSp mod">
        <pc:chgData name="chavakula ashajyothi" userId="4418cd2ef4b82493" providerId="LiveId" clId="{A07246DE-D85A-48EF-BE74-08083EE0EB68}" dt="2024-02-22T06:51:30.882" v="4" actId="478"/>
        <pc:sldMkLst>
          <pc:docMk/>
          <pc:sldMk cId="695907343" sldId="260"/>
        </pc:sldMkLst>
        <pc:picChg chg="del">
          <ac:chgData name="chavakula ashajyothi" userId="4418cd2ef4b82493" providerId="LiveId" clId="{A07246DE-D85A-48EF-BE74-08083EE0EB68}" dt="2024-02-22T06:51:30.882" v="4" actId="478"/>
          <ac:picMkLst>
            <pc:docMk/>
            <pc:sldMk cId="695907343" sldId="260"/>
            <ac:picMk id="7" creationId="{6D407FFA-5352-CC17-65DD-3B9D0CB72221}"/>
          </ac:picMkLst>
        </pc:picChg>
      </pc:sldChg>
      <pc:sldChg chg="delSp mod">
        <pc:chgData name="chavakula ashajyothi" userId="4418cd2ef4b82493" providerId="LiveId" clId="{A07246DE-D85A-48EF-BE74-08083EE0EB68}" dt="2024-02-22T06:51:34.726" v="5" actId="478"/>
        <pc:sldMkLst>
          <pc:docMk/>
          <pc:sldMk cId="2961747965" sldId="261"/>
        </pc:sldMkLst>
        <pc:picChg chg="del">
          <ac:chgData name="chavakula ashajyothi" userId="4418cd2ef4b82493" providerId="LiveId" clId="{A07246DE-D85A-48EF-BE74-08083EE0EB68}" dt="2024-02-22T06:51:34.726" v="5" actId="478"/>
          <ac:picMkLst>
            <pc:docMk/>
            <pc:sldMk cId="2961747965" sldId="261"/>
            <ac:picMk id="7" creationId="{9C13D6FA-1F4B-EC0C-EB1B-63F7CD156163}"/>
          </ac:picMkLst>
        </pc:picChg>
      </pc:sldChg>
      <pc:sldChg chg="addSp delSp modSp del mod">
        <pc:chgData name="chavakula ashajyothi" userId="4418cd2ef4b82493" providerId="LiveId" clId="{A07246DE-D85A-48EF-BE74-08083EE0EB68}" dt="2024-02-22T06:52:51.832" v="19" actId="2696"/>
        <pc:sldMkLst>
          <pc:docMk/>
          <pc:sldMk cId="2195301512" sldId="262"/>
        </pc:sldMkLst>
        <pc:picChg chg="add mod">
          <ac:chgData name="chavakula ashajyothi" userId="4418cd2ef4b82493" providerId="LiveId" clId="{A07246DE-D85A-48EF-BE74-08083EE0EB68}" dt="2024-02-22T06:52:06.518" v="10" actId="14100"/>
          <ac:picMkLst>
            <pc:docMk/>
            <pc:sldMk cId="2195301512" sldId="262"/>
            <ac:picMk id="6" creationId="{3F899C68-DADE-5A16-6D0A-D15C9C60D325}"/>
          </ac:picMkLst>
        </pc:picChg>
        <pc:picChg chg="del">
          <ac:chgData name="chavakula ashajyothi" userId="4418cd2ef4b82493" providerId="LiveId" clId="{A07246DE-D85A-48EF-BE74-08083EE0EB68}" dt="2024-02-22T06:51:38.764" v="6" actId="478"/>
          <ac:picMkLst>
            <pc:docMk/>
            <pc:sldMk cId="2195301512" sldId="262"/>
            <ac:picMk id="7" creationId="{480880B8-E778-D486-5E6C-B407D212FB7D}"/>
          </ac:picMkLst>
        </pc:picChg>
      </pc:sldChg>
      <pc:sldChg chg="delSp mod">
        <pc:chgData name="chavakula ashajyothi" userId="4418cd2ef4b82493" providerId="LiveId" clId="{A07246DE-D85A-48EF-BE74-08083EE0EB68}" dt="2024-02-22T06:52:54.730" v="20" actId="478"/>
        <pc:sldMkLst>
          <pc:docMk/>
          <pc:sldMk cId="2263231344" sldId="263"/>
        </pc:sldMkLst>
        <pc:picChg chg="del">
          <ac:chgData name="chavakula ashajyothi" userId="4418cd2ef4b82493" providerId="LiveId" clId="{A07246DE-D85A-48EF-BE74-08083EE0EB68}" dt="2024-02-22T06:52:54.730" v="20" actId="478"/>
          <ac:picMkLst>
            <pc:docMk/>
            <pc:sldMk cId="2263231344" sldId="263"/>
            <ac:picMk id="7" creationId="{A6597B84-8BC1-D558-5011-878CC96078D9}"/>
          </ac:picMkLst>
        </pc:picChg>
      </pc:sldChg>
      <pc:sldChg chg="delSp mod">
        <pc:chgData name="chavakula ashajyothi" userId="4418cd2ef4b82493" providerId="LiveId" clId="{A07246DE-D85A-48EF-BE74-08083EE0EB68}" dt="2024-02-22T06:52:58.520" v="21" actId="478"/>
        <pc:sldMkLst>
          <pc:docMk/>
          <pc:sldMk cId="848616001" sldId="264"/>
        </pc:sldMkLst>
        <pc:picChg chg="del">
          <ac:chgData name="chavakula ashajyothi" userId="4418cd2ef4b82493" providerId="LiveId" clId="{A07246DE-D85A-48EF-BE74-08083EE0EB68}" dt="2024-02-22T06:52:58.520" v="21" actId="478"/>
          <ac:picMkLst>
            <pc:docMk/>
            <pc:sldMk cId="848616001" sldId="264"/>
            <ac:picMk id="7" creationId="{BBDD5475-8C94-34A0-5100-2E19A8BB90E5}"/>
          </ac:picMkLst>
        </pc:picChg>
      </pc:sldChg>
      <pc:sldChg chg="delSp mod">
        <pc:chgData name="chavakula ashajyothi" userId="4418cd2ef4b82493" providerId="LiveId" clId="{A07246DE-D85A-48EF-BE74-08083EE0EB68}" dt="2024-02-22T06:53:02.956" v="22" actId="478"/>
        <pc:sldMkLst>
          <pc:docMk/>
          <pc:sldMk cId="1129440831" sldId="265"/>
        </pc:sldMkLst>
        <pc:picChg chg="del">
          <ac:chgData name="chavakula ashajyothi" userId="4418cd2ef4b82493" providerId="LiveId" clId="{A07246DE-D85A-48EF-BE74-08083EE0EB68}" dt="2024-02-22T06:53:02.956" v="22" actId="478"/>
          <ac:picMkLst>
            <pc:docMk/>
            <pc:sldMk cId="1129440831" sldId="265"/>
            <ac:picMk id="7" creationId="{BF1F5F52-1DE7-58BD-E1A9-BCD04ABE6F0E}"/>
          </ac:picMkLst>
        </pc:picChg>
      </pc:sldChg>
      <pc:sldChg chg="addSp delSp modSp mod">
        <pc:chgData name="chavakula ashajyothi" userId="4418cd2ef4b82493" providerId="LiveId" clId="{A07246DE-D85A-48EF-BE74-08083EE0EB68}" dt="2024-02-22T06:53:29.293" v="26" actId="14100"/>
        <pc:sldMkLst>
          <pc:docMk/>
          <pc:sldMk cId="3794606611" sldId="266"/>
        </pc:sldMkLst>
        <pc:picChg chg="add mod">
          <ac:chgData name="chavakula ashajyothi" userId="4418cd2ef4b82493" providerId="LiveId" clId="{A07246DE-D85A-48EF-BE74-08083EE0EB68}" dt="2024-02-22T06:53:29.293" v="26" actId="14100"/>
          <ac:picMkLst>
            <pc:docMk/>
            <pc:sldMk cId="3794606611" sldId="266"/>
            <ac:picMk id="6" creationId="{81D69980-5F14-3571-F874-1703202B37EF}"/>
          </ac:picMkLst>
        </pc:picChg>
        <pc:picChg chg="del">
          <ac:chgData name="chavakula ashajyothi" userId="4418cd2ef4b82493" providerId="LiveId" clId="{A07246DE-D85A-48EF-BE74-08083EE0EB68}" dt="2024-02-22T06:53:07.739" v="23" actId="478"/>
          <ac:picMkLst>
            <pc:docMk/>
            <pc:sldMk cId="3794606611" sldId="266"/>
            <ac:picMk id="7" creationId="{9BD93A97-AA57-A121-904B-5134F65F13B0}"/>
          </ac:picMkLst>
        </pc:picChg>
      </pc:sldChg>
      <pc:sldChg chg="delSp mod">
        <pc:chgData name="chavakula ashajyothi" userId="4418cd2ef4b82493" providerId="LiveId" clId="{A07246DE-D85A-48EF-BE74-08083EE0EB68}" dt="2024-02-22T06:53:33.963" v="27" actId="478"/>
        <pc:sldMkLst>
          <pc:docMk/>
          <pc:sldMk cId="1984746173" sldId="267"/>
        </pc:sldMkLst>
        <pc:picChg chg="del">
          <ac:chgData name="chavakula ashajyothi" userId="4418cd2ef4b82493" providerId="LiveId" clId="{A07246DE-D85A-48EF-BE74-08083EE0EB68}" dt="2024-02-22T06:53:33.963" v="27" actId="478"/>
          <ac:picMkLst>
            <pc:docMk/>
            <pc:sldMk cId="1984746173" sldId="267"/>
            <ac:picMk id="7" creationId="{1913F982-A960-27D3-C865-BC9175BAFE1E}"/>
          </ac:picMkLst>
        </pc:picChg>
      </pc:sldChg>
      <pc:sldChg chg="delSp mod">
        <pc:chgData name="chavakula ashajyothi" userId="4418cd2ef4b82493" providerId="LiveId" clId="{A07246DE-D85A-48EF-BE74-08083EE0EB68}" dt="2024-02-22T06:53:38.326" v="28" actId="478"/>
        <pc:sldMkLst>
          <pc:docMk/>
          <pc:sldMk cId="916773562" sldId="268"/>
        </pc:sldMkLst>
        <pc:picChg chg="del">
          <ac:chgData name="chavakula ashajyothi" userId="4418cd2ef4b82493" providerId="LiveId" clId="{A07246DE-D85A-48EF-BE74-08083EE0EB68}" dt="2024-02-22T06:53:38.326" v="28" actId="478"/>
          <ac:picMkLst>
            <pc:docMk/>
            <pc:sldMk cId="916773562" sldId="268"/>
            <ac:picMk id="7" creationId="{C7D91654-0231-CBEE-A793-B97D385A225D}"/>
          </ac:picMkLst>
        </pc:picChg>
      </pc:sldChg>
      <pc:sldChg chg="delSp mod">
        <pc:chgData name="chavakula ashajyothi" userId="4418cd2ef4b82493" providerId="LiveId" clId="{A07246DE-D85A-48EF-BE74-08083EE0EB68}" dt="2024-02-22T06:53:42.361" v="29" actId="478"/>
        <pc:sldMkLst>
          <pc:docMk/>
          <pc:sldMk cId="1800028801" sldId="269"/>
        </pc:sldMkLst>
        <pc:picChg chg="del">
          <ac:chgData name="chavakula ashajyothi" userId="4418cd2ef4b82493" providerId="LiveId" clId="{A07246DE-D85A-48EF-BE74-08083EE0EB68}" dt="2024-02-22T06:53:42.361" v="29" actId="478"/>
          <ac:picMkLst>
            <pc:docMk/>
            <pc:sldMk cId="1800028801" sldId="269"/>
            <ac:picMk id="7" creationId="{ACD464B8-D063-8EA6-6915-BF5BD6F8295A}"/>
          </ac:picMkLst>
        </pc:picChg>
      </pc:sldChg>
      <pc:sldChg chg="delSp mod">
        <pc:chgData name="chavakula ashajyothi" userId="4418cd2ef4b82493" providerId="LiveId" clId="{A07246DE-D85A-48EF-BE74-08083EE0EB68}" dt="2024-02-22T06:53:46.757" v="30" actId="478"/>
        <pc:sldMkLst>
          <pc:docMk/>
          <pc:sldMk cId="4204768025" sldId="270"/>
        </pc:sldMkLst>
        <pc:picChg chg="del">
          <ac:chgData name="chavakula ashajyothi" userId="4418cd2ef4b82493" providerId="LiveId" clId="{A07246DE-D85A-48EF-BE74-08083EE0EB68}" dt="2024-02-22T06:53:46.757" v="30" actId="478"/>
          <ac:picMkLst>
            <pc:docMk/>
            <pc:sldMk cId="4204768025" sldId="270"/>
            <ac:picMk id="7" creationId="{9B1A1B2F-C2F5-B38D-9FA7-AB25E612E453}"/>
          </ac:picMkLst>
        </pc:picChg>
      </pc:sldChg>
      <pc:sldChg chg="delSp mod">
        <pc:chgData name="chavakula ashajyothi" userId="4418cd2ef4b82493" providerId="LiveId" clId="{A07246DE-D85A-48EF-BE74-08083EE0EB68}" dt="2024-02-22T06:55:46.755" v="61" actId="478"/>
        <pc:sldMkLst>
          <pc:docMk/>
          <pc:sldMk cId="2219590480" sldId="271"/>
        </pc:sldMkLst>
        <pc:picChg chg="del">
          <ac:chgData name="chavakula ashajyothi" userId="4418cd2ef4b82493" providerId="LiveId" clId="{A07246DE-D85A-48EF-BE74-08083EE0EB68}" dt="2024-02-22T06:55:46.755" v="61" actId="478"/>
          <ac:picMkLst>
            <pc:docMk/>
            <pc:sldMk cId="2219590480" sldId="271"/>
            <ac:picMk id="7" creationId="{B47AF486-BE80-918C-DCB2-02D1CBE27EB6}"/>
          </ac:picMkLst>
        </pc:picChg>
      </pc:sldChg>
      <pc:sldChg chg="addSp delSp modSp del mod">
        <pc:chgData name="chavakula ashajyothi" userId="4418cd2ef4b82493" providerId="LiveId" clId="{A07246DE-D85A-48EF-BE74-08083EE0EB68}" dt="2024-02-22T06:56:38.562" v="73" actId="2696"/>
        <pc:sldMkLst>
          <pc:docMk/>
          <pc:sldMk cId="4108054822" sldId="272"/>
        </pc:sldMkLst>
        <pc:picChg chg="add mod">
          <ac:chgData name="chavakula ashajyothi" userId="4418cd2ef4b82493" providerId="LiveId" clId="{A07246DE-D85A-48EF-BE74-08083EE0EB68}" dt="2024-02-22T06:56:13.629" v="66" actId="14100"/>
          <ac:picMkLst>
            <pc:docMk/>
            <pc:sldMk cId="4108054822" sldId="272"/>
            <ac:picMk id="6" creationId="{73AE15F3-2CAC-22FB-A2E7-9192B514A100}"/>
          </ac:picMkLst>
        </pc:picChg>
        <pc:picChg chg="del">
          <ac:chgData name="chavakula ashajyothi" userId="4418cd2ef4b82493" providerId="LiveId" clId="{A07246DE-D85A-48EF-BE74-08083EE0EB68}" dt="2024-02-22T06:53:51.208" v="31" actId="478"/>
          <ac:picMkLst>
            <pc:docMk/>
            <pc:sldMk cId="4108054822" sldId="272"/>
            <ac:picMk id="7" creationId="{9F0812FB-12ED-44D3-541B-38DDA6C82C20}"/>
          </ac:picMkLst>
        </pc:picChg>
      </pc:sldChg>
      <pc:sldChg chg="delSp mod">
        <pc:chgData name="chavakula ashajyothi" userId="4418cd2ef4b82493" providerId="LiveId" clId="{A07246DE-D85A-48EF-BE74-08083EE0EB68}" dt="2024-02-22T06:55:43.273" v="60" actId="478"/>
        <pc:sldMkLst>
          <pc:docMk/>
          <pc:sldMk cId="2680657467" sldId="273"/>
        </pc:sldMkLst>
        <pc:picChg chg="del">
          <ac:chgData name="chavakula ashajyothi" userId="4418cd2ef4b82493" providerId="LiveId" clId="{A07246DE-D85A-48EF-BE74-08083EE0EB68}" dt="2024-02-22T06:55:43.273" v="60" actId="478"/>
          <ac:picMkLst>
            <pc:docMk/>
            <pc:sldMk cId="2680657467" sldId="273"/>
            <ac:picMk id="7" creationId="{8E187106-B204-9CC5-4458-9F00C2CA63C9}"/>
          </ac:picMkLst>
        </pc:picChg>
      </pc:sldChg>
      <pc:sldChg chg="delSp mod">
        <pc:chgData name="chavakula ashajyothi" userId="4418cd2ef4b82493" providerId="LiveId" clId="{A07246DE-D85A-48EF-BE74-08083EE0EB68}" dt="2024-02-22T06:55:40.119" v="59" actId="478"/>
        <pc:sldMkLst>
          <pc:docMk/>
          <pc:sldMk cId="1251028331" sldId="274"/>
        </pc:sldMkLst>
        <pc:picChg chg="del">
          <ac:chgData name="chavakula ashajyothi" userId="4418cd2ef4b82493" providerId="LiveId" clId="{A07246DE-D85A-48EF-BE74-08083EE0EB68}" dt="2024-02-22T06:55:40.119" v="59" actId="478"/>
          <ac:picMkLst>
            <pc:docMk/>
            <pc:sldMk cId="1251028331" sldId="274"/>
            <ac:picMk id="7" creationId="{1E5E3EAB-8BC3-48F6-C97A-677AA60BA27B}"/>
          </ac:picMkLst>
        </pc:picChg>
      </pc:sldChg>
      <pc:sldChg chg="add del">
        <pc:chgData name="chavakula ashajyothi" userId="4418cd2ef4b82493" providerId="LiveId" clId="{A07246DE-D85A-48EF-BE74-08083EE0EB68}" dt="2024-02-22T06:55:54.532" v="63"/>
        <pc:sldMkLst>
          <pc:docMk/>
          <pc:sldMk cId="845795870" sldId="275"/>
        </pc:sldMkLst>
      </pc:sldChg>
      <pc:sldChg chg="addSp delSp modSp del mod">
        <pc:chgData name="chavakula ashajyothi" userId="4418cd2ef4b82493" providerId="LiveId" clId="{A07246DE-D85A-48EF-BE74-08083EE0EB68}" dt="2024-02-22T06:55:36.522" v="58" actId="2696"/>
        <pc:sldMkLst>
          <pc:docMk/>
          <pc:sldMk cId="4150803791" sldId="275"/>
        </pc:sldMkLst>
        <pc:picChg chg="add mod">
          <ac:chgData name="chavakula ashajyothi" userId="4418cd2ef4b82493" providerId="LiveId" clId="{A07246DE-D85A-48EF-BE74-08083EE0EB68}" dt="2024-02-22T06:55:10.349" v="51" actId="14100"/>
          <ac:picMkLst>
            <pc:docMk/>
            <pc:sldMk cId="4150803791" sldId="275"/>
            <ac:picMk id="6" creationId="{C41473D6-86BB-11DF-22EE-B96EB58187E7}"/>
          </ac:picMkLst>
        </pc:picChg>
        <pc:picChg chg="del">
          <ac:chgData name="chavakula ashajyothi" userId="4418cd2ef4b82493" providerId="LiveId" clId="{A07246DE-D85A-48EF-BE74-08083EE0EB68}" dt="2024-02-22T06:54:52.941" v="48" actId="478"/>
          <ac:picMkLst>
            <pc:docMk/>
            <pc:sldMk cId="4150803791" sldId="275"/>
            <ac:picMk id="7" creationId="{06F76E3C-8FCB-C5DB-B706-9DD45F8A640E}"/>
          </ac:picMkLst>
        </pc:picChg>
      </pc:sldChg>
      <pc:sldChg chg="addSp delSp modSp mod">
        <pc:chgData name="chavakula ashajyothi" userId="4418cd2ef4b82493" providerId="LiveId" clId="{A07246DE-D85A-48EF-BE74-08083EE0EB68}" dt="2024-02-22T06:57:20.779" v="76" actId="14100"/>
        <pc:sldMkLst>
          <pc:docMk/>
          <pc:sldMk cId="4200539597" sldId="276"/>
        </pc:sldMkLst>
        <pc:picChg chg="add del mod">
          <ac:chgData name="chavakula ashajyothi" userId="4418cd2ef4b82493" providerId="LiveId" clId="{A07246DE-D85A-48EF-BE74-08083EE0EB68}" dt="2024-02-22T06:54:47.481" v="46" actId="478"/>
          <ac:picMkLst>
            <pc:docMk/>
            <pc:sldMk cId="4200539597" sldId="276"/>
            <ac:picMk id="5" creationId="{D3D96089-8AF2-4572-47F8-362933DC6969}"/>
          </ac:picMkLst>
        </pc:picChg>
        <pc:picChg chg="add mod">
          <ac:chgData name="chavakula ashajyothi" userId="4418cd2ef4b82493" providerId="LiveId" clId="{A07246DE-D85A-48EF-BE74-08083EE0EB68}" dt="2024-02-22T06:57:20.779" v="76" actId="14100"/>
          <ac:picMkLst>
            <pc:docMk/>
            <pc:sldMk cId="4200539597" sldId="276"/>
            <ac:picMk id="6" creationId="{D05A41A7-A312-E113-9EB4-FE6684BE41F4}"/>
          </ac:picMkLst>
        </pc:picChg>
        <pc:picChg chg="del mod">
          <ac:chgData name="chavakula ashajyothi" userId="4418cd2ef4b82493" providerId="LiveId" clId="{A07246DE-D85A-48EF-BE74-08083EE0EB68}" dt="2024-02-22T06:54:49.368" v="47" actId="478"/>
          <ac:picMkLst>
            <pc:docMk/>
            <pc:sldMk cId="4200539597" sldId="276"/>
            <ac:picMk id="7" creationId="{C0781AFF-B2C1-3822-E1B6-0F57419ECB5F}"/>
          </ac:picMkLst>
        </pc:picChg>
      </pc:sldChg>
      <pc:sldChg chg="delSp mod">
        <pc:chgData name="chavakula ashajyothi" userId="4418cd2ef4b82493" providerId="LiveId" clId="{A07246DE-D85A-48EF-BE74-08083EE0EB68}" dt="2024-02-22T06:54:38.936" v="42" actId="478"/>
        <pc:sldMkLst>
          <pc:docMk/>
          <pc:sldMk cId="3986494035" sldId="277"/>
        </pc:sldMkLst>
        <pc:picChg chg="del">
          <ac:chgData name="chavakula ashajyothi" userId="4418cd2ef4b82493" providerId="LiveId" clId="{A07246DE-D85A-48EF-BE74-08083EE0EB68}" dt="2024-02-22T06:54:38.936" v="42" actId="478"/>
          <ac:picMkLst>
            <pc:docMk/>
            <pc:sldMk cId="3986494035" sldId="277"/>
            <ac:picMk id="7" creationId="{19981901-7B31-565E-B083-1467AC1F9C8E}"/>
          </ac:picMkLst>
        </pc:picChg>
      </pc:sldChg>
      <pc:sldChg chg="delSp mod">
        <pc:chgData name="chavakula ashajyothi" userId="4418cd2ef4b82493" providerId="LiveId" clId="{A07246DE-D85A-48EF-BE74-08083EE0EB68}" dt="2024-02-22T06:54:34.515" v="41" actId="478"/>
        <pc:sldMkLst>
          <pc:docMk/>
          <pc:sldMk cId="4067150560" sldId="278"/>
        </pc:sldMkLst>
        <pc:picChg chg="del">
          <ac:chgData name="chavakula ashajyothi" userId="4418cd2ef4b82493" providerId="LiveId" clId="{A07246DE-D85A-48EF-BE74-08083EE0EB68}" dt="2024-02-22T06:54:34.515" v="41" actId="478"/>
          <ac:picMkLst>
            <pc:docMk/>
            <pc:sldMk cId="4067150560" sldId="278"/>
            <ac:picMk id="7" creationId="{79940466-424A-61D9-4C8E-B622BD383E4B}"/>
          </ac:picMkLst>
        </pc:picChg>
      </pc:sldChg>
      <pc:sldChg chg="delSp mod">
        <pc:chgData name="chavakula ashajyothi" userId="4418cd2ef4b82493" providerId="LiveId" clId="{A07246DE-D85A-48EF-BE74-08083EE0EB68}" dt="2024-02-22T06:54:28.831" v="40" actId="478"/>
        <pc:sldMkLst>
          <pc:docMk/>
          <pc:sldMk cId="3873120888" sldId="279"/>
        </pc:sldMkLst>
        <pc:picChg chg="del">
          <ac:chgData name="chavakula ashajyothi" userId="4418cd2ef4b82493" providerId="LiveId" clId="{A07246DE-D85A-48EF-BE74-08083EE0EB68}" dt="2024-02-22T06:54:28.831" v="40" actId="478"/>
          <ac:picMkLst>
            <pc:docMk/>
            <pc:sldMk cId="3873120888" sldId="279"/>
            <ac:picMk id="7" creationId="{67133C19-7E47-3F52-B295-553687966A34}"/>
          </ac:picMkLst>
        </pc:picChg>
      </pc:sldChg>
      <pc:sldChg chg="addSp delSp modSp mod">
        <pc:chgData name="chavakula ashajyothi" userId="4418cd2ef4b82493" providerId="LiveId" clId="{A07246DE-D85A-48EF-BE74-08083EE0EB68}" dt="2024-02-22T06:57:36.789" v="79" actId="14100"/>
        <pc:sldMkLst>
          <pc:docMk/>
          <pc:sldMk cId="3293494499" sldId="280"/>
        </pc:sldMkLst>
        <pc:picChg chg="mod">
          <ac:chgData name="chavakula ashajyothi" userId="4418cd2ef4b82493" providerId="LiveId" clId="{A07246DE-D85A-48EF-BE74-08083EE0EB68}" dt="2024-02-22T06:54:23.512" v="39" actId="1076"/>
          <ac:picMkLst>
            <pc:docMk/>
            <pc:sldMk cId="3293494499" sldId="280"/>
            <ac:picMk id="5" creationId="{BE8F4AA9-AB60-055F-134F-B5EE369C1009}"/>
          </ac:picMkLst>
        </pc:picChg>
        <pc:picChg chg="add mod">
          <ac:chgData name="chavakula ashajyothi" userId="4418cd2ef4b82493" providerId="LiveId" clId="{A07246DE-D85A-48EF-BE74-08083EE0EB68}" dt="2024-02-22T06:57:36.789" v="79" actId="14100"/>
          <ac:picMkLst>
            <pc:docMk/>
            <pc:sldMk cId="3293494499" sldId="280"/>
            <ac:picMk id="6" creationId="{3B87F5E2-BE06-B007-A1B0-CD7E0A9660BB}"/>
          </ac:picMkLst>
        </pc:picChg>
        <pc:picChg chg="del">
          <ac:chgData name="chavakula ashajyothi" userId="4418cd2ef4b82493" providerId="LiveId" clId="{A07246DE-D85A-48EF-BE74-08083EE0EB68}" dt="2024-02-22T06:54:22.476" v="38" actId="478"/>
          <ac:picMkLst>
            <pc:docMk/>
            <pc:sldMk cId="3293494499" sldId="280"/>
            <ac:picMk id="7" creationId="{B3B10F1D-7F92-E91F-0551-BE724D6D030E}"/>
          </ac:picMkLst>
        </pc:picChg>
      </pc:sldChg>
      <pc:sldChg chg="delSp mod">
        <pc:chgData name="chavakula ashajyothi" userId="4418cd2ef4b82493" providerId="LiveId" clId="{A07246DE-D85A-48EF-BE74-08083EE0EB68}" dt="2024-02-22T06:54:18.605" v="37" actId="478"/>
        <pc:sldMkLst>
          <pc:docMk/>
          <pc:sldMk cId="776745459" sldId="281"/>
        </pc:sldMkLst>
        <pc:picChg chg="del">
          <ac:chgData name="chavakula ashajyothi" userId="4418cd2ef4b82493" providerId="LiveId" clId="{A07246DE-D85A-48EF-BE74-08083EE0EB68}" dt="2024-02-22T06:54:18.605" v="37" actId="478"/>
          <ac:picMkLst>
            <pc:docMk/>
            <pc:sldMk cId="776745459" sldId="281"/>
            <ac:picMk id="7" creationId="{6A3DE808-645B-F799-6829-CE83B90F75B2}"/>
          </ac:picMkLst>
        </pc:picChg>
      </pc:sldChg>
      <pc:sldChg chg="addSp delSp modSp mod">
        <pc:chgData name="chavakula ashajyothi" userId="4418cd2ef4b82493" providerId="LiveId" clId="{A07246DE-D85A-48EF-BE74-08083EE0EB68}" dt="2024-02-22T06:58:10.568" v="89" actId="478"/>
        <pc:sldMkLst>
          <pc:docMk/>
          <pc:sldMk cId="1786549798" sldId="282"/>
        </pc:sldMkLst>
        <pc:picChg chg="mod">
          <ac:chgData name="chavakula ashajyothi" userId="4418cd2ef4b82493" providerId="LiveId" clId="{A07246DE-D85A-48EF-BE74-08083EE0EB68}" dt="2024-02-22T06:54:15.517" v="36" actId="1076"/>
          <ac:picMkLst>
            <pc:docMk/>
            <pc:sldMk cId="1786549798" sldId="282"/>
            <ac:picMk id="5" creationId="{9B97EBBA-8B77-357E-136F-13753DC9BDE8}"/>
          </ac:picMkLst>
        </pc:picChg>
        <pc:picChg chg="add del mod">
          <ac:chgData name="chavakula ashajyothi" userId="4418cd2ef4b82493" providerId="LiveId" clId="{A07246DE-D85A-48EF-BE74-08083EE0EB68}" dt="2024-02-22T06:58:10.568" v="89" actId="478"/>
          <ac:picMkLst>
            <pc:docMk/>
            <pc:sldMk cId="1786549798" sldId="282"/>
            <ac:picMk id="6" creationId="{8E43FB6E-D207-5941-7397-63EBB037BE0A}"/>
          </ac:picMkLst>
        </pc:picChg>
      </pc:sldChg>
      <pc:sldChg chg="addSp delSp modSp mod">
        <pc:chgData name="chavakula ashajyothi" userId="4418cd2ef4b82493" providerId="LiveId" clId="{A07246DE-D85A-48EF-BE74-08083EE0EB68}" dt="2024-02-22T06:58:01.979" v="85" actId="14100"/>
        <pc:sldMkLst>
          <pc:docMk/>
          <pc:sldMk cId="3407177155" sldId="283"/>
        </pc:sldMkLst>
        <pc:picChg chg="add mod">
          <ac:chgData name="chavakula ashajyothi" userId="4418cd2ef4b82493" providerId="LiveId" clId="{A07246DE-D85A-48EF-BE74-08083EE0EB68}" dt="2024-02-22T06:58:01.979" v="85" actId="14100"/>
          <ac:picMkLst>
            <pc:docMk/>
            <pc:sldMk cId="3407177155" sldId="283"/>
            <ac:picMk id="6" creationId="{E8AC79EF-8B6C-FF06-B967-9F3C3B540FFE}"/>
          </ac:picMkLst>
        </pc:picChg>
        <pc:picChg chg="del">
          <ac:chgData name="chavakula ashajyothi" userId="4418cd2ef4b82493" providerId="LiveId" clId="{A07246DE-D85A-48EF-BE74-08083EE0EB68}" dt="2024-02-22T06:54:10.352" v="35" actId="478"/>
          <ac:picMkLst>
            <pc:docMk/>
            <pc:sldMk cId="3407177155" sldId="283"/>
            <ac:picMk id="7" creationId="{BC347C56-748F-184B-D548-0176553112B9}"/>
          </ac:picMkLst>
        </pc:picChg>
      </pc:sldChg>
      <pc:sldChg chg="addSp delSp modSp mod">
        <pc:chgData name="chavakula ashajyothi" userId="4418cd2ef4b82493" providerId="LiveId" clId="{A07246DE-D85A-48EF-BE74-08083EE0EB68}" dt="2024-02-22T06:57:53.718" v="82" actId="14100"/>
        <pc:sldMkLst>
          <pc:docMk/>
          <pc:sldMk cId="1597475874" sldId="284"/>
        </pc:sldMkLst>
        <pc:picChg chg="add mod">
          <ac:chgData name="chavakula ashajyothi" userId="4418cd2ef4b82493" providerId="LiveId" clId="{A07246DE-D85A-48EF-BE74-08083EE0EB68}" dt="2024-02-22T06:57:53.718" v="82" actId="14100"/>
          <ac:picMkLst>
            <pc:docMk/>
            <pc:sldMk cId="1597475874" sldId="284"/>
            <ac:picMk id="6" creationId="{5869D4A6-FA64-FB16-E56C-1708600A4197}"/>
          </ac:picMkLst>
        </pc:picChg>
        <pc:picChg chg="del">
          <ac:chgData name="chavakula ashajyothi" userId="4418cd2ef4b82493" providerId="LiveId" clId="{A07246DE-D85A-48EF-BE74-08083EE0EB68}" dt="2024-02-22T06:54:04.334" v="34" actId="478"/>
          <ac:picMkLst>
            <pc:docMk/>
            <pc:sldMk cId="1597475874" sldId="284"/>
            <ac:picMk id="7" creationId="{EFA39981-6C4A-9E21-E0FD-0EC477F61C28}"/>
          </ac:picMkLst>
        </pc:picChg>
      </pc:sldChg>
      <pc:sldChg chg="del">
        <pc:chgData name="chavakula ashajyothi" userId="4418cd2ef4b82493" providerId="LiveId" clId="{A07246DE-D85A-48EF-BE74-08083EE0EB68}" dt="2024-02-22T06:53:59.721" v="32" actId="2696"/>
        <pc:sldMkLst>
          <pc:docMk/>
          <pc:sldMk cId="2982563426" sldId="285"/>
        </pc:sldMkLst>
      </pc:sldChg>
      <pc:sldChg chg="del">
        <pc:chgData name="chavakula ashajyothi" userId="4418cd2ef4b82493" providerId="LiveId" clId="{A07246DE-D85A-48EF-BE74-08083EE0EB68}" dt="2024-02-22T06:54:01.738" v="33" actId="2696"/>
        <pc:sldMkLst>
          <pc:docMk/>
          <pc:sldMk cId="2274804721" sldId="286"/>
        </pc:sldMkLst>
      </pc:sldChg>
      <pc:sldChg chg="addSp delSp modSp new mod ord">
        <pc:chgData name="chavakula ashajyothi" userId="4418cd2ef4b82493" providerId="LiveId" clId="{A07246DE-D85A-48EF-BE74-08083EE0EB68}" dt="2024-02-22T06:52:46.117" v="18" actId="14100"/>
        <pc:sldMkLst>
          <pc:docMk/>
          <pc:sldMk cId="4248527012" sldId="287"/>
        </pc:sldMkLst>
        <pc:spChg chg="del">
          <ac:chgData name="chavakula ashajyothi" userId="4418cd2ef4b82493" providerId="LiveId" clId="{A07246DE-D85A-48EF-BE74-08083EE0EB68}" dt="2024-02-22T06:52:36.842" v="14" actId="22"/>
          <ac:spMkLst>
            <pc:docMk/>
            <pc:sldMk cId="4248527012" sldId="287"/>
            <ac:spMk id="3" creationId="{F38F90E8-35C9-2FD1-9BDD-4610FEAA26C2}"/>
          </ac:spMkLst>
        </pc:spChg>
        <pc:picChg chg="add mod ord">
          <ac:chgData name="chavakula ashajyothi" userId="4418cd2ef4b82493" providerId="LiveId" clId="{A07246DE-D85A-48EF-BE74-08083EE0EB68}" dt="2024-02-22T06:52:46.117" v="18" actId="14100"/>
          <ac:picMkLst>
            <pc:docMk/>
            <pc:sldMk cId="4248527012" sldId="287"/>
            <ac:picMk id="5" creationId="{CB170BBB-25E6-5608-632E-9EDE7FB3DDF1}"/>
          </ac:picMkLst>
        </pc:picChg>
      </pc:sldChg>
      <pc:sldChg chg="addSp modSp new mod">
        <pc:chgData name="chavakula ashajyothi" userId="4418cd2ef4b82493" providerId="LiveId" clId="{A07246DE-D85A-48EF-BE74-08083EE0EB68}" dt="2024-02-22T06:55:33.190" v="57" actId="14100"/>
        <pc:sldMkLst>
          <pc:docMk/>
          <pc:sldMk cId="3243503203" sldId="288"/>
        </pc:sldMkLst>
        <pc:picChg chg="add mod">
          <ac:chgData name="chavakula ashajyothi" userId="4418cd2ef4b82493" providerId="LiveId" clId="{A07246DE-D85A-48EF-BE74-08083EE0EB68}" dt="2024-02-22T06:55:33.190" v="57" actId="14100"/>
          <ac:picMkLst>
            <pc:docMk/>
            <pc:sldMk cId="3243503203" sldId="288"/>
            <ac:picMk id="5" creationId="{0ADA2E3F-90D2-44B5-E712-CD1DA549B0DF}"/>
          </ac:picMkLst>
        </pc:picChg>
      </pc:sldChg>
      <pc:sldChg chg="addSp modSp new mod">
        <pc:chgData name="chavakula ashajyothi" userId="4418cd2ef4b82493" providerId="LiveId" clId="{A07246DE-D85A-48EF-BE74-08083EE0EB68}" dt="2024-02-22T06:56:34.725" v="72" actId="14100"/>
        <pc:sldMkLst>
          <pc:docMk/>
          <pc:sldMk cId="2396043430" sldId="289"/>
        </pc:sldMkLst>
        <pc:picChg chg="add mod">
          <ac:chgData name="chavakula ashajyothi" userId="4418cd2ef4b82493" providerId="LiveId" clId="{A07246DE-D85A-48EF-BE74-08083EE0EB68}" dt="2024-02-22T06:56:34.725" v="72" actId="14100"/>
          <ac:picMkLst>
            <pc:docMk/>
            <pc:sldMk cId="2396043430" sldId="289"/>
            <ac:picMk id="5" creationId="{3CEB9B15-5E38-5EFE-3115-817C5593C2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F0C1-5010-4C9D-35DB-A8FA22A3D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2C135-9FD5-F22B-6FAE-BC62EFAB5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BC838-8AA7-2F39-F2C2-488762EC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8EF85-4A34-3CE1-5724-3280BDB0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201F1-FA23-A96F-9B23-35A1DC69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6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A397-4D26-E8CC-8B5E-66966EF9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F3CCF-524A-6D34-2365-D3AF25222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1FDA-C1CA-C44C-6C26-E06ED00C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3E5B-D3EE-20A2-D7E2-3B0D638E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7F120-7700-7351-8AD3-1FD362AD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4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1F5BF5-7690-0AD4-9AD5-47CBECE70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A138A-D8D6-1AF7-5B8F-FAC16F31B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508B2-FCCE-0A4F-A7A0-2BE909D3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1AAFA-B5F7-4527-0A9F-B7AA337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EE65B-DE4F-F4D6-A831-CAB65A2E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2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5E7C-41A3-193F-15F9-E87B4E4A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80E36-3B38-FEA6-C78A-6E08F5C83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C9C12-4823-8477-7348-818F6A2C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2FAB1-8C33-E660-DDA7-F5864AFB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8B4D-80A7-BB63-AA5B-4C1E6CD9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9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BF2F-99DA-CBCF-1C01-298A6C97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045EB-60FD-C9D2-2546-8AAA7D4AC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68638-91CC-668A-04C1-042509F9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65FE7-D042-8F10-7D5E-AFBAA289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8EB6C-F0DC-C909-229F-0B749C3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9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23F7-74E6-1EB7-B624-4C9E7D33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AB9F5-7A5B-3DC2-12B7-44E387C4C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698CB-AA84-FBF7-6813-706D433F0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E12B1-7FE3-7354-D553-95E6838C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06455-6C6A-0D75-799B-07A04FC9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8A9D9-03E2-CF03-39E5-5CA9B0B0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8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D4EF-5C5E-72E1-1349-F3E929BA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658DC-1B54-9095-7CE5-3EBFC25F5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713EB-7087-B641-C219-1A927F5CB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64779-820E-993B-D38D-ABEF549E9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4C036-2C90-C5AB-A880-ED0D27E25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439A5-8B4D-B047-F0D2-CC54ACA6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2F2D9-FA40-6525-55BB-97FD0E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15D72-6960-5416-9CFD-D62B608D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D582-0861-FBAD-5AD1-6B0FD5E0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3E653-804B-B923-677B-E2195D1F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97F99-F5A3-0063-74E2-9F313309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A3E15-11E4-DF8B-AE7A-CF3CE588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2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08657-AEB8-0781-8EE2-0206808D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A8077-975E-0FF5-F052-BD60CF3D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CA07B-3572-0F76-85F4-6871E689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8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E9C5-695E-98E5-C9F5-861D274F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D5C5-8A3B-FA06-32DB-B55E54D6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BFD97-C8B0-D677-63D2-62C5AF84D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48ED8-99B5-6DA6-D6BD-AE2FB93E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61A97-7EFC-8E16-BC9A-0342A5CE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E91E3-A7CD-430E-1169-DD003BEB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EFE0-2216-46F1-815B-DEC6307C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1607EE-7E1B-4CC0-C866-B0986215A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0CE52-396A-804B-6FED-3D8C5640A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501F1-93F7-DAD7-8224-ECB63395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831B-BB7D-7957-37C3-90614956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1E469-67EA-BEBA-DAAD-39024798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2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866D0-66FD-2844-9BBE-D204F3EE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3A9F3-869C-5063-529D-C8E48BA7F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D6C9B-BDDA-22F4-2E40-3D9AB857C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171AE-A9AD-1B28-67F7-721F44114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542B-ADA0-88DC-26F0-353DDC6D4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739B-BE3D-7CEF-48FD-1C90A48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DCF768-54AD-16E7-25B5-5DFD7B3E7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760353"/>
          </a:xfrm>
        </p:spPr>
      </p:pic>
    </p:spTree>
    <p:extLst>
      <p:ext uri="{BB962C8B-B14F-4D97-AF65-F5344CB8AC3E}">
        <p14:creationId xmlns:p14="http://schemas.microsoft.com/office/powerpoint/2010/main" val="114049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C90D-25F0-2211-1DF8-070DBD52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6338-3EF4-7F7A-0BB1-238977F5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12DBA-F2E4-1DA3-A43A-D3D7DF5A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365125"/>
            <a:ext cx="11144823" cy="612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69980-5F14-3571-F874-1703202B3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377" y="365125"/>
            <a:ext cx="2377646" cy="9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E506-64C4-AF8F-F2D4-A80D24E0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E5C4D-F180-76E0-47F2-75CF73BA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018EC-E58B-4537-2870-5F47CA4A0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458"/>
            <a:ext cx="10637907" cy="58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2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2FDC-4CEA-D25E-9C05-B5603FD5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91C0C-671B-8CF6-CEE6-4C735837B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971CF-A6AA-8684-344C-B3B859C9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40" y="279238"/>
            <a:ext cx="10745974" cy="62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7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0B69-7A14-ADD9-6EDF-1A08A5E4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8A30-0BF2-6C0A-BC07-5215DD75E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C7C2D-D5EE-9155-54F2-9ED897D0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3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0C2F-9552-FEA3-1C86-C035C81C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6E558-B280-DADF-4A7C-A290C61BF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700FD-D099-04D3-674E-D791B3980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9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6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BFCA-4ABA-54C0-8F7F-469327AA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8D512-3231-762C-FF3E-0D8B3D839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B9B15-5E38-5EFE-3115-817C5593C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1021007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4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3D52-6972-E931-CD54-B174F5EB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1793F-A27D-6180-A4F4-4FC09A3A6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708E6-C8E9-37AA-DAEA-D87D9991F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5125"/>
            <a:ext cx="105918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1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43E7-F2FC-A129-3330-9EDDD067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C706-6683-B81D-D20A-2B6DFC032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F3107-72CC-A75F-96C0-260BB4DCF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6334"/>
            <a:ext cx="10718799" cy="58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B548-4587-3682-02FE-98FCC86F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46EDF-5AC8-828D-0D04-41AB453A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5C588B-BBB3-E2C0-FF53-6F9B3B3C8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6" y="365126"/>
            <a:ext cx="10659533" cy="60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9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E671-BDEB-B7CA-D544-30756C99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0604-2CCB-C3B1-6B53-27444864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A2E3F-90D2-44B5-E712-CD1DA549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188"/>
            <a:ext cx="10629122" cy="59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5D51-5DC8-03AF-623A-12DDD44E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1428-AFEB-1366-36A3-2F030582B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9CA99-E236-4AE5-ED8B-550160AEB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33" y="365125"/>
            <a:ext cx="10698480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9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286D-92F6-CCB4-EACE-36ED94C9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9118-1067-0978-BAEA-C0A71D348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96089-8AF2-4572-47F8-362933DC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8473"/>
            <a:ext cx="10515600" cy="5811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A41A7-A312-E113-9EB4-FE6684BE4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33" y="318473"/>
            <a:ext cx="1463167" cy="8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3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9FF2-6613-311C-2F87-259E9C6E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223C2-AF41-7505-8F53-C856EB597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31116-BD8F-4F26-0F5B-657A91F7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6" y="365125"/>
            <a:ext cx="1065953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43C5-C1A5-5E05-24B2-DC887487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0F0B-8DD3-18E2-2960-5248EAA29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59ACC-A4BE-72FF-A1C1-B9655BFB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5467"/>
            <a:ext cx="10651067" cy="61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5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75AE-86B5-BD8C-4767-1AC93345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970A3-6FC9-36E6-CD48-51A48231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CA490-C865-0450-1E57-B702F0D3A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65125"/>
            <a:ext cx="10642600" cy="59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825D-9716-216E-DECB-05D7DC09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43C7-975F-9BA4-A3F2-2F895FD8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F4AA9-AB60-055F-134F-B5EE369C1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8471"/>
            <a:ext cx="10515600" cy="5811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7F5E2-BE06-B007-A1B0-CD7E0A966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33" y="318470"/>
            <a:ext cx="1463167" cy="8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94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BBF8-86E0-47E3-72EF-53FB7DC5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9CD93-88AE-52A9-F10F-2493E9F36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8F87E-AD36-DAAF-11F5-D981AB0B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3" y="499533"/>
            <a:ext cx="11074400" cy="56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21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53BB-4208-D396-7107-C08E334F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4EE95-F34F-237D-FF01-1143F660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232CE-4AD4-E152-CFCB-62395132D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5811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C79EF-8B6C-FF06-B967-9F3C3B540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31" y="387641"/>
            <a:ext cx="1463167" cy="9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77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113E-D7F3-3556-01D2-EE424057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D8C4-6734-BFA5-00F2-C7C2E9572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ECD89-A751-D929-1E26-8D5CB2F06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9D4A6-FA64-FB16-E56C-1708600A4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33" y="365125"/>
            <a:ext cx="1463167" cy="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7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14C5-5E6D-2A18-5450-1340E866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B2B8-9F11-7EF2-AE07-33AD34EE8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AA0BB-53EC-4EF4-35F7-7BA2AECF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DE89-3512-B7FC-FBEB-0C0396A5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75102-5928-3907-3F66-C563AD2E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F6FB6-DECF-A15C-383A-63A18B913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0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3428-BBEE-93B3-F40B-AD81E0CD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C348-6847-7AA7-1AD8-063258DD4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3D500-0B80-EB1F-9732-7554FABF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616933" cy="60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4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BE0E-AFA8-45CC-C87B-82D661CF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70BBB-25E6-5608-632E-9EDE7FB3D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482" y="365125"/>
            <a:ext cx="11150081" cy="6127750"/>
          </a:xfrm>
        </p:spPr>
      </p:pic>
    </p:spTree>
    <p:extLst>
      <p:ext uri="{BB962C8B-B14F-4D97-AF65-F5344CB8AC3E}">
        <p14:creationId xmlns:p14="http://schemas.microsoft.com/office/powerpoint/2010/main" val="424852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1247-E3FC-0397-00C9-ACA408D8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43AF5-EB44-50B4-2452-D75C600E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A5332-4B6F-F796-3D49-5410B319B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47" y="269712"/>
            <a:ext cx="11115151" cy="63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3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80AE-7B0B-5DB4-E78C-9A67D2A1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7143-CF3B-6861-028A-49F666483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540B4-C8A5-6C56-A4CB-26762C15B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3" y="365125"/>
            <a:ext cx="10862734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3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D94E-5B9E-F6A3-F86E-EE1D5CBA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6322D-B96F-B6FC-4BE6-7CDF7D57F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D8F2A-6440-E7E7-B175-E86BA18F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4" y="326865"/>
            <a:ext cx="10744752" cy="620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7639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Asha Jyothi</dc:creator>
  <cp:lastModifiedBy>asha jyothi</cp:lastModifiedBy>
  <cp:revision>2</cp:revision>
  <dcterms:created xsi:type="dcterms:W3CDTF">2023-12-01T07:00:36Z</dcterms:created>
  <dcterms:modified xsi:type="dcterms:W3CDTF">2024-08-06T02:45:34Z</dcterms:modified>
</cp:coreProperties>
</file>