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49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2DA02-C15F-4A62-BA46-6F487AC3F45D}" type="datetimeFigureOut">
              <a:rPr lang="en-IN" smtClean="0"/>
              <a:t>13-09-2024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7AAAA-C109-4E2C-896F-0056D5A556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7737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E8C13-3008-C74F-9634-66DDBE4233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304DD7-E040-4CB7-AE5A-81E0E26381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55371-14B6-97A9-8A9F-A3C9607FE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FBC7-3878-4673-ADB8-8A8C3B24CCB9}" type="datetimeFigureOut">
              <a:rPr lang="en-IN" smtClean="0"/>
              <a:t>13-09-2024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A4059-5A85-88AD-440C-8AFF84015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B1310-E459-5ABA-0CC4-A84616E07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41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F5262-87CB-4FAA-0EE1-7C3E72AE5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641A35-E72B-DAA8-1611-877E8C956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44C17-D76A-632D-1822-0D1C2E07C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FBC7-3878-4673-ADB8-8A8C3B24CCB9}" type="datetimeFigureOut">
              <a:rPr lang="en-IN" smtClean="0"/>
              <a:t>13-09-2024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E91AA-6040-D453-3CA2-BF98D83D3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FC07E-55CC-DA06-6AA7-63BDBE77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6128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235717-5280-0A60-6CDC-1CC549E790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984B4E-4A4F-32B1-9BA2-78FFD57E6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B2AB3-79E9-925C-B8F3-C27DD9A41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FBC7-3878-4673-ADB8-8A8C3B24CCB9}" type="datetimeFigureOut">
              <a:rPr lang="en-IN" smtClean="0"/>
              <a:t>13-09-2024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3BAF5-AFB5-A48C-866C-89563DDA5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A5263-5649-7EA5-EE6D-7307B91EF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9906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5003E-16AB-BB33-D9FA-3D9420D5B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48A72-1799-2972-C5A9-4FDCA3A77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15236-84ED-C255-CF17-BE583AB15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FBC7-3878-4673-ADB8-8A8C3B24CCB9}" type="datetimeFigureOut">
              <a:rPr lang="en-IN" smtClean="0"/>
              <a:t>13-09-2024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02013-52A2-B525-4BB2-6E0C40C5E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0E9E3-0774-601E-1C4E-48D54828D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812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7ECFC-244E-73E4-2149-86C95FD44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926497-5731-16C1-4D2D-F25514BD1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AE4B0-9CA8-B6FE-0029-0E9332A08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FBC7-3878-4673-ADB8-8A8C3B24CCB9}" type="datetimeFigureOut">
              <a:rPr lang="en-IN" smtClean="0"/>
              <a:t>13-09-2024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7FDD6-9F8B-2853-7955-65E510942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3AE00-B5F4-A109-A1F8-EE769B5C2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1204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BFA6E-8F2B-3FF2-39B0-2CB8DB8DA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03B2F-C46E-3301-5F36-1858618592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AC8498-0C3A-06DD-7803-230B48E5BA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99D339-ECEF-3BCF-D679-644A26240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FBC7-3878-4673-ADB8-8A8C3B24CCB9}" type="datetimeFigureOut">
              <a:rPr lang="en-IN" smtClean="0"/>
              <a:t>13-09-2024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EF40A3-EBB3-EE0A-C056-F990E1A80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E815C-C92E-18F7-87B0-69BC1A922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729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3EA32-568C-007A-FF84-C874B451C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ED15E8-7273-38A1-0D19-0686A9C53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F446CF-596D-AB6D-6714-11C893907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AD7C58-27D8-EE8C-4A9C-4127ABC05B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A2B48C-EEEB-6AD5-A93F-88ABDCFE7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263F08-65CD-4A52-7894-4AE409739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FBC7-3878-4673-ADB8-8A8C3B24CCB9}" type="datetimeFigureOut">
              <a:rPr lang="en-IN" smtClean="0"/>
              <a:t>13-09-2024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B63F11-A1F9-3088-2A04-B089A26C3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90D8F9-075D-FF00-54D6-CB9AE8038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8270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96C36-9610-4674-BA9B-2376C864C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0C1726-95C0-E886-0B98-741FA1E96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FBC7-3878-4673-ADB8-8A8C3B24CCB9}" type="datetimeFigureOut">
              <a:rPr lang="en-IN" smtClean="0"/>
              <a:t>13-09-2024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3E9B8A-0C17-FDAB-61B2-1C26D3801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8B91D8-AB96-CEB3-BCF3-CD7C00F38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8248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31A94E-7158-2E25-4E17-B42078888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FBC7-3878-4673-ADB8-8A8C3B24CCB9}" type="datetimeFigureOut">
              <a:rPr lang="en-IN" smtClean="0"/>
              <a:t>13-09-2024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01501E-D8EC-7CCA-BE6E-5EFED8E3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48F3B6-F508-8E95-B945-BDAA144E5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6088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9EA0D-8368-BE27-DCD0-AF19D0389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A273F-C487-458C-B3FB-C3C54D731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0E512C-370F-0DED-9DBC-B360C3FDB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1AAEC-76F1-8DB0-2DEA-212F1C0CC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FBC7-3878-4673-ADB8-8A8C3B24CCB9}" type="datetimeFigureOut">
              <a:rPr lang="en-IN" smtClean="0"/>
              <a:t>13-09-2024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45F49D-C6B1-B68A-AC4B-DB81685A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D0F89-4668-2B03-AB43-35896674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005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B8960-D7CF-0D40-D35E-708437DA4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1ABC57-F28B-10AD-0645-4EAA08E4A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580DAF-7046-AA0F-F41F-61FC05478A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E2E945-A832-E019-FFE2-8BA0ECCDE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FBC7-3878-4673-ADB8-8A8C3B24CCB9}" type="datetimeFigureOut">
              <a:rPr lang="en-IN" smtClean="0"/>
              <a:t>13-09-2024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01CCEC-0D8D-F326-FA6B-D4B8CF608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9B94A6-9A83-B798-76F0-6F608A63D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2981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42FBD5-B213-F0D2-A2CE-A1012C553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108908-47D2-EA14-F17C-B284E3320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25441-04D0-4C6C-759E-B54DFC1FE0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FBC7-3878-4673-ADB8-8A8C3B24CCB9}" type="datetimeFigureOut">
              <a:rPr lang="en-IN" smtClean="0"/>
              <a:t>13-09-2024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6F3A6-B67E-86F0-13C9-AACC01959D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919CE-EBB5-6A3F-71A2-9C77EA6D14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200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071864-6A11-8F57-51ED-B4EA0A40CA79}"/>
              </a:ext>
            </a:extLst>
          </p:cNvPr>
          <p:cNvSpPr txBox="1"/>
          <p:nvPr/>
        </p:nvSpPr>
        <p:spPr>
          <a:xfrm>
            <a:off x="1925515" y="1195755"/>
            <a:ext cx="7220682" cy="368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457200"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                   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C864D0-2FFC-B618-6F15-CD0D7042E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803" y="65942"/>
            <a:ext cx="5596303" cy="5596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139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2ABFC93-3841-CD3D-1BB6-722BAD4975F9}"/>
              </a:ext>
            </a:extLst>
          </p:cNvPr>
          <p:cNvSpPr txBox="1"/>
          <p:nvPr/>
        </p:nvSpPr>
        <p:spPr>
          <a:xfrm>
            <a:off x="720969" y="606669"/>
            <a:ext cx="11298116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		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4397F6-EEB6-FD9E-B0B4-EC39660B4445}"/>
              </a:ext>
            </a:extLst>
          </p:cNvPr>
          <p:cNvSpPr txBox="1"/>
          <p:nvPr/>
        </p:nvSpPr>
        <p:spPr>
          <a:xfrm>
            <a:off x="1046284" y="729762"/>
            <a:ext cx="10424747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indent="457200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                                                 </a:t>
            </a:r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22A0BA-4D48-F27C-33D5-29EC5CE1CDD4}"/>
              </a:ext>
            </a:extLst>
          </p:cNvPr>
          <p:cNvSpPr txBox="1"/>
          <p:nvPr/>
        </p:nvSpPr>
        <p:spPr>
          <a:xfrm>
            <a:off x="791308" y="668215"/>
            <a:ext cx="10937630" cy="21495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                                                                       </a:t>
            </a:r>
            <a:r>
              <a:rPr lang="en-US" sz="1800" b="1" u="sng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DOCKER IMAGES</a:t>
            </a:r>
            <a:endParaRPr lang="en-US" sz="1800" b="1" u="sng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342900" lvl="0" indent="-342900">
              <a:lnSpc>
                <a:spcPct val="106000"/>
              </a:lnSpc>
              <a:buClr>
                <a:srgbClr val="1F3864"/>
              </a:buClr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Docker image is a </a:t>
            </a:r>
            <a:r>
              <a:rPr lang="en-US" sz="1800" b="1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read-only template</a:t>
            </a: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with instructions for creating a Docker container. 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342900" lvl="0" indent="-342900">
              <a:lnSpc>
                <a:spcPct val="106000"/>
              </a:lnSpc>
              <a:buClr>
                <a:srgbClr val="1F3864"/>
              </a:buClr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An image is based on another image, with some additional customization.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Clr>
                <a:srgbClr val="1F3864"/>
              </a:buClr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An image is an executable package that includes everything needed to run an application: code, a runtime, libraries, environment variables, and configuration files.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475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63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 N RAJU</dc:creator>
  <cp:lastModifiedBy>R N RAJU</cp:lastModifiedBy>
  <cp:revision>42</cp:revision>
  <dcterms:created xsi:type="dcterms:W3CDTF">2023-11-22T08:02:28Z</dcterms:created>
  <dcterms:modified xsi:type="dcterms:W3CDTF">2024-09-13T01:42:22Z</dcterms:modified>
</cp:coreProperties>
</file>