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73" r:id="rId2"/>
    <p:sldId id="542" r:id="rId3"/>
    <p:sldId id="472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2" r:id="rId12"/>
    <p:sldId id="483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  <p:sldId id="493" r:id="rId23"/>
    <p:sldId id="494" r:id="rId24"/>
    <p:sldId id="495" r:id="rId25"/>
    <p:sldId id="496" r:id="rId26"/>
    <p:sldId id="497" r:id="rId27"/>
    <p:sldId id="498" r:id="rId28"/>
    <p:sldId id="499" r:id="rId29"/>
    <p:sldId id="500" r:id="rId30"/>
    <p:sldId id="501" r:id="rId31"/>
    <p:sldId id="502" r:id="rId32"/>
    <p:sldId id="503" r:id="rId33"/>
    <p:sldId id="504" r:id="rId34"/>
    <p:sldId id="505" r:id="rId35"/>
    <p:sldId id="506" r:id="rId36"/>
    <p:sldId id="507" r:id="rId37"/>
    <p:sldId id="508" r:id="rId38"/>
    <p:sldId id="509" r:id="rId39"/>
    <p:sldId id="510" r:id="rId40"/>
    <p:sldId id="511" r:id="rId41"/>
    <p:sldId id="512" r:id="rId42"/>
    <p:sldId id="513" r:id="rId43"/>
    <p:sldId id="514" r:id="rId44"/>
    <p:sldId id="515" r:id="rId45"/>
    <p:sldId id="516" r:id="rId46"/>
    <p:sldId id="517" r:id="rId47"/>
    <p:sldId id="518" r:id="rId48"/>
    <p:sldId id="519" r:id="rId49"/>
    <p:sldId id="520" r:id="rId50"/>
    <p:sldId id="521" r:id="rId51"/>
    <p:sldId id="522" r:id="rId52"/>
    <p:sldId id="523" r:id="rId53"/>
    <p:sldId id="524" r:id="rId54"/>
    <p:sldId id="525" r:id="rId55"/>
    <p:sldId id="526" r:id="rId56"/>
    <p:sldId id="527" r:id="rId57"/>
    <p:sldId id="528" r:id="rId58"/>
    <p:sldId id="529" r:id="rId59"/>
    <p:sldId id="530" r:id="rId60"/>
    <p:sldId id="531" r:id="rId61"/>
    <p:sldId id="532" r:id="rId62"/>
    <p:sldId id="533" r:id="rId63"/>
    <p:sldId id="534" r:id="rId64"/>
    <p:sldId id="535" r:id="rId65"/>
    <p:sldId id="536" r:id="rId66"/>
    <p:sldId id="537" r:id="rId67"/>
    <p:sldId id="538" r:id="rId68"/>
    <p:sldId id="539" r:id="rId69"/>
    <p:sldId id="540" r:id="rId70"/>
    <p:sldId id="541" r:id="rId7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>
        <p:scale>
          <a:sx n="73" d="100"/>
          <a:sy n="73" d="100"/>
        </p:scale>
        <p:origin x="967" y="6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0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28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42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21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74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8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285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75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403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5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4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ACFE-666B-407C-8B89-E78BBC4069F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DA339-DF6F-4F18-BE9A-48162ABAC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94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60" y="562292"/>
            <a:ext cx="10081260" cy="553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2125"/>
            <a:ext cx="5931514" cy="5045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515" y="1"/>
            <a:ext cx="57016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7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22" y="558227"/>
            <a:ext cx="11195712" cy="565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5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56" y="195136"/>
            <a:ext cx="11480800" cy="608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2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47" y="564445"/>
            <a:ext cx="11623776" cy="535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2" y="848138"/>
            <a:ext cx="11754678" cy="58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9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27" y="214418"/>
            <a:ext cx="11145077" cy="613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45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81" y="516835"/>
            <a:ext cx="11152484" cy="5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7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96" y="166382"/>
            <a:ext cx="11136582" cy="638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0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477476"/>
            <a:ext cx="10677975" cy="60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79" y="335879"/>
            <a:ext cx="11769527" cy="652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7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05288" cy="28747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1888" y="1"/>
            <a:ext cx="6986512" cy="65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5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44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81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54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044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585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012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83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9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83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91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77850"/>
            <a:ext cx="5994400" cy="551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401" y="577850"/>
            <a:ext cx="5689599" cy="445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7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2707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082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0732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53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7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57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2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16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408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99" y="90488"/>
            <a:ext cx="11785601" cy="615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0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9026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8102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9195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6978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14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7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383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96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52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994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31600" cy="3019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7" y="2613025"/>
            <a:ext cx="91027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249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7723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6662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807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95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93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016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1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547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2182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14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404812"/>
            <a:ext cx="4432300" cy="1807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400" y="404812"/>
            <a:ext cx="7213600" cy="2706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05087"/>
            <a:ext cx="10507143" cy="18653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00" y="4268260"/>
            <a:ext cx="11226800" cy="240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154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7366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2286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05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65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9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51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92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6002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74782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808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406400"/>
            <a:ext cx="3780103" cy="6095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261" y="0"/>
            <a:ext cx="6964739" cy="65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8798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430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05582" cy="31542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387" y="91998"/>
            <a:ext cx="5991225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38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486400" cy="579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2580" y="1"/>
            <a:ext cx="6249420" cy="640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1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7961</TotalTime>
  <Words>0</Words>
  <Application>Microsoft Office PowerPoint</Application>
  <PresentationFormat>Widescreen</PresentationFormat>
  <Paragraphs>0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Broadcom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480</cp:revision>
  <cp:lastPrinted>2025-01-09T09:04:19Z</cp:lastPrinted>
  <dcterms:created xsi:type="dcterms:W3CDTF">2024-11-02T14:54:41Z</dcterms:created>
  <dcterms:modified xsi:type="dcterms:W3CDTF">2025-01-28T16:07:30Z</dcterms:modified>
</cp:coreProperties>
</file>