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8" r:id="rId2"/>
    <p:sldId id="339" r:id="rId3"/>
    <p:sldId id="340" r:id="rId4"/>
    <p:sldId id="394" r:id="rId5"/>
    <p:sldId id="395" r:id="rId6"/>
    <p:sldId id="396" r:id="rId7"/>
    <p:sldId id="341" r:id="rId8"/>
    <p:sldId id="347" r:id="rId9"/>
    <p:sldId id="348" r:id="rId10"/>
    <p:sldId id="398" r:id="rId11"/>
    <p:sldId id="350" r:id="rId12"/>
    <p:sldId id="399" r:id="rId13"/>
    <p:sldId id="351" r:id="rId14"/>
    <p:sldId id="352" r:id="rId15"/>
    <p:sldId id="353" r:id="rId16"/>
    <p:sldId id="355" r:id="rId17"/>
    <p:sldId id="356" r:id="rId18"/>
    <p:sldId id="357" r:id="rId19"/>
    <p:sldId id="358" r:id="rId20"/>
    <p:sldId id="359" r:id="rId21"/>
    <p:sldId id="360" r:id="rId22"/>
    <p:sldId id="361" r:id="rId23"/>
    <p:sldId id="362" r:id="rId24"/>
    <p:sldId id="363" r:id="rId25"/>
    <p:sldId id="364" r:id="rId26"/>
    <p:sldId id="365" r:id="rId27"/>
    <p:sldId id="366" r:id="rId28"/>
    <p:sldId id="368" r:id="rId29"/>
    <p:sldId id="369" r:id="rId30"/>
    <p:sldId id="367" r:id="rId31"/>
    <p:sldId id="370" r:id="rId32"/>
    <p:sldId id="371" r:id="rId33"/>
    <p:sldId id="389" r:id="rId34"/>
    <p:sldId id="390" r:id="rId35"/>
    <p:sldId id="391" r:id="rId36"/>
    <p:sldId id="392" r:id="rId37"/>
    <p:sldId id="393" r:id="rId38"/>
    <p:sldId id="400" r:id="rId39"/>
    <p:sldId id="401" r:id="rId40"/>
    <p:sldId id="402" r:id="rId41"/>
    <p:sldId id="403" r:id="rId42"/>
    <p:sldId id="404" r:id="rId43"/>
    <p:sldId id="405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13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772A3-EE2A-4BD5-8912-E039521096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FBE959-563F-45BF-8257-E43D1C58B3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DEFCC9-4A22-4FF7-A5DD-22FEF3315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9802A-F69F-4EA8-8C07-01667E55C5B5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79C0A1-563A-4E72-BA54-72AD199CD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13CF90-9A9A-49B9-B85F-29DEDAEAB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CE4B0-7A2B-4601-819A-5FB55ECA3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891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423438-771A-4D5D-AA39-7B1F8A16C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FF76B7-0CD7-40AC-86D7-31C02DFB61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CEB73E-3B79-40F8-AD76-F372B16DB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9802A-F69F-4EA8-8C07-01667E55C5B5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6BEE0C-BD91-4427-B092-E819F74DF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0E56B9-45A9-4F24-95CB-74DC343E5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CE4B0-7A2B-4601-819A-5FB55ECA3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943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5647357-F345-400E-8312-9E29C72938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705F34-F5AD-45C2-A25F-7481B81912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201FBF-4284-4615-943D-2BD3C3AFA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9802A-F69F-4EA8-8C07-01667E55C5B5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61AC31-2DED-4DCF-9CEC-2D7FA8A04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EB8325-CBF0-47A7-829E-9E39D4402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CE4B0-7A2B-4601-819A-5FB55ECA3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521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3B6DA-DCCA-4D5F-A947-DB1B0BF4F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111237-3D88-4E66-8144-0FAE36E411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665177-0D74-465A-B153-49A7B926E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9802A-F69F-4EA8-8C07-01667E55C5B5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B72865-4413-4EEF-9592-2D0EC1875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39B91B-6B63-466B-9085-41A3C6737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CE4B0-7A2B-4601-819A-5FB55ECA3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983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4B78F-7CA4-4DAC-A21D-8569FFCB2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EA974A-6633-443B-A9E5-709AD5DDF4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5E2B53-3286-4BB4-8457-28FB069EF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9802A-F69F-4EA8-8C07-01667E55C5B5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E3EBAE-5FB8-4664-8392-9E412DF3D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CE1C4C-E5C4-4821-9A69-F8E0FC309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CE4B0-7A2B-4601-819A-5FB55ECA3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683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35E395-B38D-447A-9FD3-2CA39D258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2E610D-A996-4040-A2CB-BAFF07F165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B47B23-B77A-4968-AD9F-262A64B1F0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7EC846-29DA-49B9-BC73-FD05A2819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9802A-F69F-4EA8-8C07-01667E55C5B5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4AF691-A462-41B8-9C5B-669FF7E3A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91FE28-74D3-4200-A5F2-2DF93997A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CE4B0-7A2B-4601-819A-5FB55ECA3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582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F2E91-4965-4BD6-8A5C-5492BC301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FA999D-A61B-4267-8697-824682B655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BEBD10-3CCA-40EC-B9D1-1C65601B2F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B03E56-5AC8-4E7F-938F-B6588999E1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3AE26D-931B-476C-8C3C-AACEBE33E4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E3D09-E284-4BDC-B72B-9C3397F9B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9802A-F69F-4EA8-8C07-01667E55C5B5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D731CF3-13F3-451A-88DE-0ADE2B315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91C669-C374-46D9-B71D-B0940CD78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CE4B0-7A2B-4601-819A-5FB55ECA3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547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EBEA7-3264-4B5E-9EE1-6795946D6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EFC4A4-128D-4394-8701-BDB6CED5D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9802A-F69F-4EA8-8C07-01667E55C5B5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B277D5-99A8-41D7-87ED-7C6F7B667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A6BEAC-9FB7-46EA-86AB-7C9796B9E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CE4B0-7A2B-4601-819A-5FB55ECA3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147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BF746C-B224-41AF-92BB-B9E4E9E93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9802A-F69F-4EA8-8C07-01667E55C5B5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3795BD-49A2-487A-807F-81A6B9E9B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773AFA-D1B1-444E-8A74-550F1B402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CE4B0-7A2B-4601-819A-5FB55ECA3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82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7E587-343D-49A0-85EE-8E81319CC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2C47FF-8DD9-463A-B561-150FFDB423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7C591B-BBC8-4A46-A0A6-5D94D88EC0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80B0CA-C7C6-4B10-A14B-6FC9D9C13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9802A-F69F-4EA8-8C07-01667E55C5B5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9CBE53-04DC-4202-B21E-14832F5B6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2B80C2-2210-423C-8850-AC162188A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CE4B0-7A2B-4601-819A-5FB55ECA3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822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D17C1-88BD-4C40-B0AF-232CEEBE9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62516C-D053-4386-B5EC-106DFF8C1D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16721A-26DA-4EF8-B681-B208EC04EC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B6B7B2-39D3-4864-8834-D3F506B0B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9802A-F69F-4EA8-8C07-01667E55C5B5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93DF0B-B38F-4524-B024-9C4FF7812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A7DF22-D156-4B99-AC70-5B8EFE6AA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CE4B0-7A2B-4601-819A-5FB55ECA3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889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104187-C2A5-49BC-98EC-F30A2C209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FAB065-941C-418C-8D52-6287A603ED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F12C65-C0A9-4AFC-AE64-7480170497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C9802A-F69F-4EA8-8C07-01667E55C5B5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BDC759-BAE5-4265-BCC0-C1E386EF01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CFD058-25A3-49BE-B0D4-B687E7E034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1CE4B0-7A2B-4601-819A-5FB55ECA3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757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4F6AB02-D12F-4C8F-B2E6-7DF0B8726C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50" y="0"/>
            <a:ext cx="10410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5425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0C3220C-9E13-4159-B02F-38D078FAB2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4279"/>
            <a:ext cx="12192000" cy="610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3011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298E1A-D2E6-4289-934F-F28259C00A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3462"/>
            <a:ext cx="12192000" cy="6380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76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00AAD9-15BF-4B83-BBA7-5ADF7FAA90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02796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0484084-6863-4288-8D1E-7CCC5A480C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875" y="6027965"/>
            <a:ext cx="11287125" cy="830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0352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9AC91C8-39FE-4F8F-9CC2-251867E883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498"/>
            <a:ext cx="12192000" cy="6011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43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7019C3D-CF26-4D39-8104-68E567908C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079" y="0"/>
            <a:ext cx="112178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3461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A5A067-237C-42B8-821E-FC331FC2B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489"/>
            <a:ext cx="12192000" cy="6765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1871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B5C2EA1-7D08-42AB-B0FD-9CF3EA00BB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199" y="0"/>
            <a:ext cx="115136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9181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838433D-00B0-492A-9727-CFAC94C741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5037"/>
            <a:ext cx="12192000" cy="6307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5704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11DC824-4FF2-44E7-9C1B-9781D1DAE7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4066"/>
            <a:ext cx="12192000" cy="5989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0733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51A5D7B-7782-469B-B3C7-5853759582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266"/>
            <a:ext cx="12192000" cy="673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038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CB3D5E2-5439-4B55-A5D0-6C205419A5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4" y="0"/>
            <a:ext cx="6562725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0B9576D-EFBE-4F1D-8529-B285C5FB7A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8350" y="0"/>
            <a:ext cx="63436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300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5C88DF-10EC-4F24-9764-3423067B52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1168"/>
            <a:ext cx="12192000" cy="253231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47AB3E5-8CC0-436F-8DA3-C31A901752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4775" y="2239456"/>
            <a:ext cx="12192000" cy="5217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3314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5D8EF6A-DEAA-4DF9-9E70-A37580A373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2299"/>
            <a:ext cx="12192000" cy="6333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0907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5ED3862-27A6-4661-8334-1483874D2D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6943"/>
            <a:ext cx="12192000" cy="5704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1602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884B758-FFA4-4B72-869E-875E339FBA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7751"/>
            <a:ext cx="12192000" cy="6422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0877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1F87B42-117C-463A-BC05-821B58AC9E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5962"/>
            <a:ext cx="12192000" cy="610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4990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119D9C1-B8CD-451E-9AAB-56A83718AA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3953"/>
            <a:ext cx="12192000" cy="567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8726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A000848-711B-4CF6-936D-DD7AD58F9E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6917"/>
            <a:ext cx="12192000" cy="6264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0417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D1C4377-90E2-40D8-9040-8E3B91D747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8799"/>
            <a:ext cx="12192000" cy="362775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EBAE63A-84FB-4006-ACCD-15C1CE1038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29000"/>
            <a:ext cx="12192000" cy="3274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3386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A10DA52-5758-4184-96B9-1B79776E25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1272"/>
            <a:ext cx="12192000" cy="6135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5671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28E6845-3D09-424E-9BA1-EAE66E3A70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" y="490537"/>
            <a:ext cx="12144375" cy="587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940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7DA4465-C765-489B-AB20-8D06E2F37B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144" y="0"/>
            <a:ext cx="5785856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2B9A132-E364-4BDB-83F7-6718BDAD17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1638" y="-171450"/>
            <a:ext cx="52831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6890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5F96DD6-5D5C-4D73-B14A-C325467C4E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32034"/>
            <a:ext cx="12192000" cy="542596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3CE5E67-E532-4A82-9FFD-11A6B6CC7A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2" y="261937"/>
            <a:ext cx="9972675" cy="12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294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CF92536-3423-481B-8662-5CF236419A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7687"/>
            <a:ext cx="5619750" cy="5048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04A9029-65FB-4C08-ABEE-8491CBEB74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1137" y="128588"/>
            <a:ext cx="6372225" cy="52911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0857FB4-04A4-4775-8597-BB85D67A9F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75" y="4478092"/>
            <a:ext cx="12192000" cy="225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99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636D5B7-45D4-47D3-9AFB-9BD7A86EBE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49" y="547687"/>
            <a:ext cx="9915525" cy="181451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AA26E04-1DD4-4DB2-87DB-7CA845DDF5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9211" y="2247899"/>
            <a:ext cx="8077199" cy="296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9535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636D5B7-45D4-47D3-9AFB-9BD7A86EBE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49" y="547687"/>
            <a:ext cx="9915525" cy="181451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AA26E04-1DD4-4DB2-87DB-7CA845DDF5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2679" y="1653095"/>
            <a:ext cx="8077199" cy="29622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2E4668A-095C-45AE-BFC4-54DF57ABE4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955" y="4704518"/>
            <a:ext cx="9563100" cy="139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8185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098106B-0B43-42A1-8FCE-DFB6E297B0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328" y="0"/>
            <a:ext cx="106493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544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9244358-182D-4E44-8FCF-C3602397AC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775" y="0"/>
            <a:ext cx="8039100" cy="643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4528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6E59C74-752F-48CC-894E-506FA6180A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481" y="0"/>
            <a:ext cx="10741038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3D8C50D-660B-466B-9C8A-7663C56480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937" y="2581275"/>
            <a:ext cx="3495675" cy="427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0909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004" y="441918"/>
            <a:ext cx="11762072" cy="6416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6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91949" y="637085"/>
            <a:ext cx="775854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&lt;dependency&gt;</a:t>
            </a:r>
          </a:p>
          <a:p>
            <a:r>
              <a:rPr lang="en-US" dirty="0"/>
              <a:t>            &lt;</a:t>
            </a:r>
            <a:r>
              <a:rPr lang="en-US" dirty="0" err="1"/>
              <a:t>groupId</a:t>
            </a:r>
            <a:r>
              <a:rPr lang="en-US" dirty="0"/>
              <a:t>&gt;</a:t>
            </a:r>
            <a:r>
              <a:rPr lang="en-US" dirty="0" err="1"/>
              <a:t>com.sybase.jconnect</a:t>
            </a:r>
            <a:r>
              <a:rPr lang="en-US" dirty="0"/>
              <a:t>&lt;/</a:t>
            </a:r>
            <a:r>
              <a:rPr lang="en-US" dirty="0" err="1"/>
              <a:t>groupId</a:t>
            </a:r>
            <a:r>
              <a:rPr lang="en-US" dirty="0"/>
              <a:t>&gt;</a:t>
            </a:r>
          </a:p>
          <a:p>
            <a:r>
              <a:rPr lang="en-US" dirty="0"/>
              <a:t>            &lt;</a:t>
            </a:r>
            <a:r>
              <a:rPr lang="en-US" dirty="0" err="1"/>
              <a:t>artifactId</a:t>
            </a:r>
            <a:r>
              <a:rPr lang="en-US" dirty="0"/>
              <a:t>&gt;jconn4&lt;/</a:t>
            </a:r>
            <a:r>
              <a:rPr lang="en-US" dirty="0" err="1"/>
              <a:t>artifactId</a:t>
            </a:r>
            <a:r>
              <a:rPr lang="en-US" dirty="0"/>
              <a:t>&gt;</a:t>
            </a:r>
          </a:p>
          <a:p>
            <a:r>
              <a:rPr lang="en-US" dirty="0"/>
              <a:t>            &lt;version&gt;7.07&lt;/version&gt;</a:t>
            </a:r>
          </a:p>
          <a:p>
            <a:r>
              <a:rPr lang="en-US" dirty="0"/>
              <a:t>            &lt;scope&gt;provided&lt;/scope&gt;</a:t>
            </a:r>
          </a:p>
          <a:p>
            <a:r>
              <a:rPr lang="en-US" dirty="0"/>
              <a:t>&lt;/dependency</a:t>
            </a:r>
            <a:r>
              <a:rPr lang="en-US" dirty="0" smtClean="0"/>
              <a:t>&gt;</a:t>
            </a:r>
          </a:p>
          <a:p>
            <a:endParaRPr lang="en-US" dirty="0"/>
          </a:p>
          <a:p>
            <a:r>
              <a:rPr lang="en-US" dirty="0"/>
              <a:t> &lt;dependency&gt;</a:t>
            </a:r>
          </a:p>
          <a:p>
            <a:r>
              <a:rPr lang="en-US" dirty="0"/>
              <a:t>            &lt;</a:t>
            </a:r>
            <a:r>
              <a:rPr lang="en-US" dirty="0" err="1"/>
              <a:t>groupId</a:t>
            </a:r>
            <a:r>
              <a:rPr lang="en-US" dirty="0"/>
              <a:t>&gt;</a:t>
            </a:r>
            <a:r>
              <a:rPr lang="en-US" dirty="0" err="1"/>
              <a:t>sybase</a:t>
            </a:r>
            <a:r>
              <a:rPr lang="en-US" dirty="0"/>
              <a:t>&lt;/</a:t>
            </a:r>
            <a:r>
              <a:rPr lang="en-US" dirty="0" err="1"/>
              <a:t>groupId</a:t>
            </a:r>
            <a:r>
              <a:rPr lang="en-US" dirty="0"/>
              <a:t>&gt;</a:t>
            </a:r>
          </a:p>
          <a:p>
            <a:r>
              <a:rPr lang="en-US" dirty="0"/>
              <a:t>            &lt;</a:t>
            </a:r>
            <a:r>
              <a:rPr lang="en-US" dirty="0" err="1"/>
              <a:t>artifactId</a:t>
            </a:r>
            <a:r>
              <a:rPr lang="en-US" dirty="0"/>
              <a:t>&gt;</a:t>
            </a:r>
            <a:r>
              <a:rPr lang="en-US" dirty="0" err="1"/>
              <a:t>jconn</a:t>
            </a:r>
            <a:r>
              <a:rPr lang="en-US" dirty="0"/>
              <a:t>&lt;/</a:t>
            </a:r>
            <a:r>
              <a:rPr lang="en-US" dirty="0" err="1"/>
              <a:t>artifactId</a:t>
            </a:r>
            <a:r>
              <a:rPr lang="en-US" dirty="0"/>
              <a:t>&gt;</a:t>
            </a:r>
          </a:p>
          <a:p>
            <a:r>
              <a:rPr lang="en-US" dirty="0"/>
              <a:t>            &lt;version&gt;4_RELEASE&lt;/version&gt;</a:t>
            </a:r>
          </a:p>
          <a:p>
            <a:r>
              <a:rPr lang="en-US" dirty="0"/>
              <a:t>        &lt;/dependency&gt;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A9058D0-5697-4506-B969-971147CF4655}"/>
              </a:ext>
            </a:extLst>
          </p:cNvPr>
          <p:cNvSpPr/>
          <p:nvPr/>
        </p:nvSpPr>
        <p:spPr>
          <a:xfrm>
            <a:off x="2252894" y="106532"/>
            <a:ext cx="6353175" cy="426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Sybase - Spring boot configuration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A9058D0-5697-4506-B969-971147CF4655}"/>
              </a:ext>
            </a:extLst>
          </p:cNvPr>
          <p:cNvSpPr/>
          <p:nvPr/>
        </p:nvSpPr>
        <p:spPr>
          <a:xfrm>
            <a:off x="1994998" y="4393466"/>
            <a:ext cx="6353175" cy="426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ICONN jar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4110" y="5031785"/>
            <a:ext cx="113607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mvn</a:t>
            </a:r>
            <a:r>
              <a:rPr lang="en-US" dirty="0"/>
              <a:t> </a:t>
            </a:r>
            <a:r>
              <a:rPr lang="en-US" dirty="0" err="1"/>
              <a:t>install:install-file</a:t>
            </a:r>
            <a:r>
              <a:rPr lang="en-US" dirty="0"/>
              <a:t> -</a:t>
            </a:r>
            <a:r>
              <a:rPr lang="en-US" dirty="0" err="1"/>
              <a:t>Dfile</a:t>
            </a:r>
            <a:r>
              <a:rPr lang="en-US" dirty="0"/>
              <a:t>="path-to\jconn4.jar" -</a:t>
            </a:r>
            <a:r>
              <a:rPr lang="en-US" dirty="0" err="1"/>
              <a:t>DgroupId</a:t>
            </a:r>
            <a:r>
              <a:rPr lang="en-US" dirty="0"/>
              <a:t>=</a:t>
            </a:r>
            <a:r>
              <a:rPr lang="en-US" dirty="0" err="1"/>
              <a:t>sybase</a:t>
            </a:r>
            <a:r>
              <a:rPr lang="en-US" dirty="0"/>
              <a:t> -</a:t>
            </a:r>
            <a:r>
              <a:rPr lang="en-US" dirty="0" err="1"/>
              <a:t>DartifactId</a:t>
            </a:r>
            <a:r>
              <a:rPr lang="en-US" dirty="0"/>
              <a:t>=</a:t>
            </a:r>
            <a:r>
              <a:rPr lang="en-US" dirty="0" err="1"/>
              <a:t>jconn</a:t>
            </a:r>
            <a:r>
              <a:rPr lang="en-US" dirty="0"/>
              <a:t> -</a:t>
            </a:r>
            <a:r>
              <a:rPr lang="en-US" dirty="0" err="1"/>
              <a:t>Dversion</a:t>
            </a:r>
            <a:r>
              <a:rPr lang="en-US" dirty="0"/>
              <a:t>=4_RELEASE -</a:t>
            </a:r>
            <a:r>
              <a:rPr lang="en-US" dirty="0" err="1"/>
              <a:t>Dpackaging</a:t>
            </a:r>
            <a:r>
              <a:rPr lang="en-US" dirty="0"/>
              <a:t>=jar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9058D0-5697-4506-B969-971147CF4655}"/>
              </a:ext>
            </a:extLst>
          </p:cNvPr>
          <p:cNvSpPr/>
          <p:nvPr/>
        </p:nvSpPr>
        <p:spPr>
          <a:xfrm>
            <a:off x="5306234" y="2561580"/>
            <a:ext cx="6353175" cy="426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POM.XML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44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91949" y="637085"/>
            <a:ext cx="775854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spring.datasource.url=</a:t>
            </a:r>
            <a:r>
              <a:rPr lang="en-US" dirty="0" err="1"/>
              <a:t>jdbc:sybase:Tds:HOST:PORT</a:t>
            </a:r>
            <a:r>
              <a:rPr lang="en-US" dirty="0"/>
              <a:t>/DB_NAME</a:t>
            </a:r>
          </a:p>
          <a:p>
            <a:r>
              <a:rPr lang="en-US" dirty="0" err="1"/>
              <a:t>spring.datasource.username</a:t>
            </a:r>
            <a:r>
              <a:rPr lang="en-US" dirty="0"/>
              <a:t>=USER</a:t>
            </a:r>
          </a:p>
          <a:p>
            <a:r>
              <a:rPr lang="en-US" dirty="0" err="1"/>
              <a:t>spring.datasource.password</a:t>
            </a:r>
            <a:r>
              <a:rPr lang="en-US" dirty="0"/>
              <a:t>=PASS</a:t>
            </a:r>
          </a:p>
          <a:p>
            <a:r>
              <a:rPr lang="en-US" dirty="0" err="1"/>
              <a:t>spring.jpa.properties.hibernate.default_schema</a:t>
            </a:r>
            <a:r>
              <a:rPr lang="en-US" dirty="0"/>
              <a:t>=SCHEMA</a:t>
            </a:r>
          </a:p>
          <a:p>
            <a:endParaRPr lang="en-US" dirty="0"/>
          </a:p>
          <a:p>
            <a:r>
              <a:rPr lang="en-US" dirty="0" err="1"/>
              <a:t>spring.datasource.driverClassName</a:t>
            </a:r>
            <a:r>
              <a:rPr lang="en-US" dirty="0"/>
              <a:t>=com.sybase.jdbc4.jdbc.SybDriver</a:t>
            </a:r>
          </a:p>
          <a:p>
            <a:r>
              <a:rPr lang="en-US" dirty="0" err="1"/>
              <a:t>spring.datasource.type</a:t>
            </a:r>
            <a:r>
              <a:rPr lang="en-US" dirty="0"/>
              <a:t>=</a:t>
            </a:r>
            <a:r>
              <a:rPr lang="en-US" dirty="0" err="1"/>
              <a:t>com.zaxxer.hikari.HikariDataSource</a:t>
            </a:r>
            <a:endParaRPr lang="en-US" dirty="0"/>
          </a:p>
          <a:p>
            <a:r>
              <a:rPr lang="en-US" dirty="0" err="1"/>
              <a:t>spring.jpa.hibernate.ddl</a:t>
            </a:r>
            <a:r>
              <a:rPr lang="en-US" dirty="0"/>
              <a:t>-auto=none</a:t>
            </a:r>
          </a:p>
          <a:p>
            <a:r>
              <a:rPr lang="en-US" dirty="0" err="1"/>
              <a:t>spring.jpa.databasePlatform</a:t>
            </a:r>
            <a:r>
              <a:rPr lang="en-US" dirty="0"/>
              <a:t>=</a:t>
            </a:r>
            <a:r>
              <a:rPr lang="en-US" dirty="0" err="1"/>
              <a:t>org.hibernate.dialect.SybaseDialect</a:t>
            </a:r>
            <a:endParaRPr lang="en-US" dirty="0"/>
          </a:p>
          <a:p>
            <a:r>
              <a:rPr lang="en-US" dirty="0" err="1"/>
              <a:t>spring.datasource.connectionTestQuery</a:t>
            </a:r>
            <a:r>
              <a:rPr lang="en-US" dirty="0"/>
              <a:t>=select 1</a:t>
            </a:r>
          </a:p>
          <a:p>
            <a:r>
              <a:rPr lang="en-US" dirty="0" err="1" smtClean="0"/>
              <a:t>spring.jpa.show-sql</a:t>
            </a:r>
            <a:r>
              <a:rPr lang="en-US" dirty="0" smtClean="0"/>
              <a:t>=true</a:t>
            </a:r>
          </a:p>
          <a:p>
            <a:r>
              <a:rPr lang="en-US" dirty="0" err="1"/>
              <a:t>spring.jpa.hibernate.ddl</a:t>
            </a:r>
            <a:r>
              <a:rPr lang="en-US" dirty="0"/>
              <a:t>-auto=create</a:t>
            </a: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A9058D0-5697-4506-B969-971147CF4655}"/>
              </a:ext>
            </a:extLst>
          </p:cNvPr>
          <p:cNvSpPr/>
          <p:nvPr/>
        </p:nvSpPr>
        <p:spPr>
          <a:xfrm>
            <a:off x="2252894" y="106532"/>
            <a:ext cx="6353175" cy="426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Sybase - Spring boot configuration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9058D0-5697-4506-B969-971147CF4655}"/>
              </a:ext>
            </a:extLst>
          </p:cNvPr>
          <p:cNvSpPr/>
          <p:nvPr/>
        </p:nvSpPr>
        <p:spPr>
          <a:xfrm>
            <a:off x="959802" y="4392548"/>
            <a:ext cx="6353175" cy="426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Application Properties File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31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D820E41-6697-4D53-8064-DCB20C591B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771" y="0"/>
            <a:ext cx="110929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95408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91949" y="637085"/>
            <a:ext cx="775854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&lt;dependency&gt;</a:t>
            </a:r>
          </a:p>
          <a:p>
            <a:r>
              <a:rPr lang="en-US" dirty="0"/>
              <a:t>			&lt;</a:t>
            </a:r>
            <a:r>
              <a:rPr lang="en-US" dirty="0" err="1"/>
              <a:t>groupId</a:t>
            </a:r>
            <a:r>
              <a:rPr lang="en-US" dirty="0"/>
              <a:t>&gt;</a:t>
            </a:r>
            <a:r>
              <a:rPr lang="en-US" dirty="0" err="1"/>
              <a:t>com.oracle.ojdbc</a:t>
            </a:r>
            <a:r>
              <a:rPr lang="en-US" dirty="0"/>
              <a:t>&lt;/</a:t>
            </a:r>
            <a:r>
              <a:rPr lang="en-US" dirty="0" err="1"/>
              <a:t>groupId</a:t>
            </a:r>
            <a:r>
              <a:rPr lang="en-US" dirty="0"/>
              <a:t>&gt;</a:t>
            </a:r>
          </a:p>
          <a:p>
            <a:r>
              <a:rPr lang="en-US" dirty="0"/>
              <a:t>			&lt;</a:t>
            </a:r>
            <a:r>
              <a:rPr lang="en-US" dirty="0" err="1"/>
              <a:t>artifactId</a:t>
            </a:r>
            <a:r>
              <a:rPr lang="en-US" dirty="0"/>
              <a:t>&gt;ojdbc8&lt;/</a:t>
            </a:r>
            <a:r>
              <a:rPr lang="en-US" dirty="0" err="1"/>
              <a:t>artifactId</a:t>
            </a:r>
            <a:r>
              <a:rPr lang="en-US" dirty="0"/>
              <a:t>&gt;</a:t>
            </a:r>
          </a:p>
          <a:p>
            <a:r>
              <a:rPr lang="en-US" dirty="0"/>
              <a:t>			&lt;version&gt;19.3.0.0&lt;/version&gt;</a:t>
            </a:r>
          </a:p>
          <a:p>
            <a:r>
              <a:rPr lang="en-US" dirty="0"/>
              <a:t>&lt;/dependency&gt;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A9058D0-5697-4506-B969-971147CF4655}"/>
              </a:ext>
            </a:extLst>
          </p:cNvPr>
          <p:cNvSpPr/>
          <p:nvPr/>
        </p:nvSpPr>
        <p:spPr>
          <a:xfrm>
            <a:off x="2252894" y="106532"/>
            <a:ext cx="6353175" cy="426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Oracle Configuration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A9058D0-5697-4506-B969-971147CF4655}"/>
              </a:ext>
            </a:extLst>
          </p:cNvPr>
          <p:cNvSpPr/>
          <p:nvPr/>
        </p:nvSpPr>
        <p:spPr>
          <a:xfrm>
            <a:off x="1856452" y="2668410"/>
            <a:ext cx="6353175" cy="426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Application Properties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1055" y="3416032"/>
            <a:ext cx="1136072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spring.datasource.username</a:t>
            </a:r>
            <a:r>
              <a:rPr lang="en-US" dirty="0"/>
              <a:t>=student16-pim128</a:t>
            </a:r>
          </a:p>
          <a:p>
            <a:r>
              <a:rPr lang="en-US" dirty="0" err="1"/>
              <a:t>spring.datasource.password</a:t>
            </a:r>
            <a:r>
              <a:rPr lang="en-US" dirty="0"/>
              <a:t>=N0tall0wed</a:t>
            </a:r>
          </a:p>
          <a:p>
            <a:r>
              <a:rPr lang="en-US" dirty="0" err="1"/>
              <a:t>spring.datasource.driver.class</a:t>
            </a:r>
            <a:r>
              <a:rPr lang="en-US" dirty="0"/>
              <a:t>=</a:t>
            </a:r>
            <a:r>
              <a:rPr lang="en-US" dirty="0" err="1"/>
              <a:t>oracle.jdbc.driver.OracleDriver</a:t>
            </a:r>
            <a:endParaRPr lang="en-US" dirty="0"/>
          </a:p>
          <a:p>
            <a:r>
              <a:rPr lang="en-US" dirty="0" err="1"/>
              <a:t>spring.jpa.properties.hibernate.dialect</a:t>
            </a:r>
            <a:r>
              <a:rPr lang="en-US" dirty="0"/>
              <a:t>=org.hibernate.dialect.Oracle12cDialect</a:t>
            </a:r>
          </a:p>
          <a:p>
            <a:r>
              <a:rPr lang="en-US" dirty="0" err="1" smtClean="0"/>
              <a:t>spring.datasource.driver.class</a:t>
            </a:r>
            <a:r>
              <a:rPr lang="en-US" dirty="0" smtClean="0"/>
              <a:t>=</a:t>
            </a:r>
            <a:r>
              <a:rPr lang="en-US" smtClean="0"/>
              <a:t>oracle.jdbc.driver.OracleDriver</a:t>
            </a:r>
            <a:endParaRPr lang="en-US" dirty="0" smtClean="0"/>
          </a:p>
          <a:p>
            <a:r>
              <a:rPr lang="en-US" dirty="0" err="1"/>
              <a:t>spring.jpa.hibernate.ddl</a:t>
            </a:r>
            <a:r>
              <a:rPr lang="en-US" dirty="0"/>
              <a:t>-auto=create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9058D0-5697-4506-B969-971147CF4655}"/>
              </a:ext>
            </a:extLst>
          </p:cNvPr>
          <p:cNvSpPr/>
          <p:nvPr/>
        </p:nvSpPr>
        <p:spPr>
          <a:xfrm>
            <a:off x="6594765" y="1182124"/>
            <a:ext cx="5329382" cy="426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POM.XML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50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91949" y="637085"/>
            <a:ext cx="775854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&lt;dependency&gt;</a:t>
            </a:r>
          </a:p>
          <a:p>
            <a:r>
              <a:rPr lang="en-US" dirty="0"/>
              <a:t>			&lt;</a:t>
            </a:r>
            <a:r>
              <a:rPr lang="en-US" dirty="0" err="1"/>
              <a:t>groupId</a:t>
            </a:r>
            <a:r>
              <a:rPr lang="en-US" dirty="0"/>
              <a:t>&gt;</a:t>
            </a:r>
            <a:r>
              <a:rPr lang="en-US" dirty="0" err="1"/>
              <a:t>com.microsoft.sqlserver</a:t>
            </a:r>
            <a:r>
              <a:rPr lang="en-US" dirty="0"/>
              <a:t>&lt;/</a:t>
            </a:r>
            <a:r>
              <a:rPr lang="en-US" dirty="0" err="1"/>
              <a:t>groupId</a:t>
            </a:r>
            <a:r>
              <a:rPr lang="en-US" dirty="0"/>
              <a:t>&gt;</a:t>
            </a:r>
          </a:p>
          <a:p>
            <a:r>
              <a:rPr lang="en-US" dirty="0"/>
              <a:t>			&lt;</a:t>
            </a:r>
            <a:r>
              <a:rPr lang="en-US" dirty="0" err="1"/>
              <a:t>artifactId</a:t>
            </a:r>
            <a:r>
              <a:rPr lang="en-US" dirty="0"/>
              <a:t>&gt;</a:t>
            </a:r>
            <a:r>
              <a:rPr lang="en-US" dirty="0" err="1"/>
              <a:t>mssql-jdbc</a:t>
            </a:r>
            <a:r>
              <a:rPr lang="en-US" dirty="0"/>
              <a:t>&lt;/</a:t>
            </a:r>
            <a:r>
              <a:rPr lang="en-US" dirty="0" err="1"/>
              <a:t>artifactId</a:t>
            </a:r>
            <a:r>
              <a:rPr lang="en-US" dirty="0"/>
              <a:t>&gt;</a:t>
            </a:r>
          </a:p>
          <a:p>
            <a:r>
              <a:rPr lang="en-US" dirty="0"/>
              <a:t>			&lt;scope&gt;runtime&lt;/scope&gt;</a:t>
            </a:r>
          </a:p>
          <a:p>
            <a:r>
              <a:rPr lang="en-US" dirty="0"/>
              <a:t>		&lt;/dependency&gt;</a:t>
            </a: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A9058D0-5697-4506-B969-971147CF4655}"/>
              </a:ext>
            </a:extLst>
          </p:cNvPr>
          <p:cNvSpPr/>
          <p:nvPr/>
        </p:nvSpPr>
        <p:spPr>
          <a:xfrm>
            <a:off x="2252894" y="106532"/>
            <a:ext cx="6353175" cy="426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SQL SERVER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A9058D0-5697-4506-B969-971147CF4655}"/>
              </a:ext>
            </a:extLst>
          </p:cNvPr>
          <p:cNvSpPr/>
          <p:nvPr/>
        </p:nvSpPr>
        <p:spPr>
          <a:xfrm>
            <a:off x="1856452" y="2668410"/>
            <a:ext cx="6353175" cy="426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Application Properties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1055" y="3416032"/>
            <a:ext cx="1136072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spring.datasource.url=</a:t>
            </a:r>
            <a:r>
              <a:rPr lang="en-US" dirty="0" err="1"/>
              <a:t>jdbc:sqlserver</a:t>
            </a:r>
            <a:r>
              <a:rPr lang="en-US" dirty="0"/>
              <a:t>://10.17.47.225;databaseName=pim128db</a:t>
            </a:r>
          </a:p>
          <a:p>
            <a:r>
              <a:rPr lang="en-US" dirty="0" err="1"/>
              <a:t>spring.datasource.username</a:t>
            </a:r>
            <a:r>
              <a:rPr lang="en-US" dirty="0"/>
              <a:t>=</a:t>
            </a:r>
            <a:r>
              <a:rPr lang="en-US" dirty="0" err="1"/>
              <a:t>sa</a:t>
            </a:r>
            <a:endParaRPr lang="en-US" dirty="0"/>
          </a:p>
          <a:p>
            <a:r>
              <a:rPr lang="en-US" dirty="0" err="1"/>
              <a:t>spring.datasource.password</a:t>
            </a:r>
            <a:r>
              <a:rPr lang="en-US" dirty="0"/>
              <a:t>=N0tall0wed</a:t>
            </a:r>
          </a:p>
          <a:p>
            <a:r>
              <a:rPr lang="en-US" dirty="0" err="1"/>
              <a:t>spring.datasource.driverClassName</a:t>
            </a:r>
            <a:r>
              <a:rPr lang="en-US" dirty="0"/>
              <a:t>=</a:t>
            </a:r>
            <a:r>
              <a:rPr lang="en-US" dirty="0" err="1"/>
              <a:t>com.microsoft.sqlserver.jdbc.SQLServerDriver</a:t>
            </a:r>
            <a:endParaRPr lang="en-US" dirty="0"/>
          </a:p>
          <a:p>
            <a:r>
              <a:rPr lang="en-US" dirty="0" err="1" smtClean="0"/>
              <a:t>spring.jpa.hibernate.dialect</a:t>
            </a:r>
            <a:r>
              <a:rPr lang="en-US" dirty="0" smtClean="0"/>
              <a:t>=org.hibernate.dialect.SQLServer2012Dialect</a:t>
            </a:r>
          </a:p>
          <a:p>
            <a:r>
              <a:rPr lang="en-US" dirty="0" err="1"/>
              <a:t>spring.jpa.hibernate.ddl</a:t>
            </a:r>
            <a:r>
              <a:rPr lang="en-US" dirty="0"/>
              <a:t>-auto=create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9058D0-5697-4506-B969-971147CF4655}"/>
              </a:ext>
            </a:extLst>
          </p:cNvPr>
          <p:cNvSpPr/>
          <p:nvPr/>
        </p:nvSpPr>
        <p:spPr>
          <a:xfrm>
            <a:off x="6594765" y="1182124"/>
            <a:ext cx="5329382" cy="426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POM.XML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90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69041" y="3752960"/>
            <a:ext cx="775854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spring.datasource.url=</a:t>
            </a:r>
            <a:r>
              <a:rPr lang="en-US" dirty="0" err="1"/>
              <a:t>jdbc:mysql</a:t>
            </a:r>
            <a:r>
              <a:rPr lang="en-US" dirty="0"/>
              <a:t>://localhost:3306/ticket8to9batch</a:t>
            </a:r>
          </a:p>
          <a:p>
            <a:r>
              <a:rPr lang="en-US" dirty="0" err="1"/>
              <a:t>spring.datasource.username</a:t>
            </a:r>
            <a:r>
              <a:rPr lang="en-US" dirty="0"/>
              <a:t>=root</a:t>
            </a:r>
          </a:p>
          <a:p>
            <a:r>
              <a:rPr lang="en-US" dirty="0" err="1"/>
              <a:t>spring.datasource.password</a:t>
            </a:r>
            <a:r>
              <a:rPr lang="en-US" dirty="0"/>
              <a:t>=N0tall0wed</a:t>
            </a:r>
          </a:p>
          <a:p>
            <a:r>
              <a:rPr lang="en-US" dirty="0" err="1"/>
              <a:t>spring.datasource.driver</a:t>
            </a:r>
            <a:r>
              <a:rPr lang="en-US" dirty="0"/>
              <a:t>-class-name=</a:t>
            </a:r>
            <a:r>
              <a:rPr lang="en-US" dirty="0" err="1"/>
              <a:t>com.mysql.cj.jdbc.Driver</a:t>
            </a:r>
            <a:endParaRPr lang="en-US" dirty="0"/>
          </a:p>
          <a:p>
            <a:r>
              <a:rPr lang="en-US" dirty="0" err="1" smtClean="0"/>
              <a:t>spring.jpa.properties.hibernate.dialect</a:t>
            </a:r>
            <a:r>
              <a:rPr lang="en-US" dirty="0" smtClean="0"/>
              <a:t>=org.hibernate.dialect.MySQL8Dialect</a:t>
            </a:r>
          </a:p>
          <a:p>
            <a:r>
              <a:rPr lang="en-US" dirty="0" err="1"/>
              <a:t>spring.jpa.hibernate.ddl</a:t>
            </a:r>
            <a:r>
              <a:rPr lang="en-US" dirty="0"/>
              <a:t>-auto=create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A9058D0-5697-4506-B969-971147CF4655}"/>
              </a:ext>
            </a:extLst>
          </p:cNvPr>
          <p:cNvSpPr/>
          <p:nvPr/>
        </p:nvSpPr>
        <p:spPr>
          <a:xfrm>
            <a:off x="2252894" y="106532"/>
            <a:ext cx="6353175" cy="426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MYSQL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A9058D0-5697-4506-B969-971147CF4655}"/>
              </a:ext>
            </a:extLst>
          </p:cNvPr>
          <p:cNvSpPr/>
          <p:nvPr/>
        </p:nvSpPr>
        <p:spPr>
          <a:xfrm>
            <a:off x="1856452" y="2668410"/>
            <a:ext cx="6353175" cy="426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Application Properties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5564" y="532660"/>
            <a:ext cx="1136072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&lt;dependency&gt;</a:t>
            </a:r>
          </a:p>
          <a:p>
            <a:r>
              <a:rPr lang="en-US" dirty="0"/>
              <a:t>&lt;</a:t>
            </a:r>
            <a:r>
              <a:rPr lang="en-US" dirty="0" err="1"/>
              <a:t>groupId</a:t>
            </a:r>
            <a:r>
              <a:rPr lang="en-US" dirty="0"/>
              <a:t>&gt;</a:t>
            </a:r>
            <a:r>
              <a:rPr lang="en-US" dirty="0" err="1"/>
              <a:t>mysql</a:t>
            </a:r>
            <a:r>
              <a:rPr lang="en-US" dirty="0"/>
              <a:t>&lt;/</a:t>
            </a:r>
            <a:r>
              <a:rPr lang="en-US" dirty="0" err="1"/>
              <a:t>groupId</a:t>
            </a:r>
            <a:r>
              <a:rPr lang="en-US" dirty="0"/>
              <a:t>&gt;</a:t>
            </a:r>
          </a:p>
          <a:p>
            <a:r>
              <a:rPr lang="en-US" dirty="0"/>
              <a:t>&lt;</a:t>
            </a:r>
            <a:r>
              <a:rPr lang="en-US" dirty="0" err="1"/>
              <a:t>artifactId</a:t>
            </a:r>
            <a:r>
              <a:rPr lang="en-US" dirty="0"/>
              <a:t>&gt;</a:t>
            </a:r>
            <a:r>
              <a:rPr lang="en-US" dirty="0" err="1"/>
              <a:t>mysql</a:t>
            </a:r>
            <a:r>
              <a:rPr lang="en-US" dirty="0"/>
              <a:t>-connector-java&lt;/</a:t>
            </a:r>
            <a:r>
              <a:rPr lang="en-US" dirty="0" err="1"/>
              <a:t>artifactId</a:t>
            </a:r>
            <a:r>
              <a:rPr lang="en-US" dirty="0"/>
              <a:t>&gt;</a:t>
            </a:r>
          </a:p>
          <a:p>
            <a:r>
              <a:rPr lang="en-US" dirty="0"/>
              <a:t>&lt;scope&gt;runtime&lt;/scope&gt;</a:t>
            </a:r>
          </a:p>
          <a:p>
            <a:r>
              <a:rPr lang="en-US" dirty="0"/>
              <a:t>&lt;/dependency&gt;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9058D0-5697-4506-B969-971147CF4655}"/>
              </a:ext>
            </a:extLst>
          </p:cNvPr>
          <p:cNvSpPr/>
          <p:nvPr/>
        </p:nvSpPr>
        <p:spPr>
          <a:xfrm>
            <a:off x="6594765" y="1182124"/>
            <a:ext cx="5329382" cy="426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POM.XML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04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A9058D0-5697-4506-B969-971147CF4655}"/>
              </a:ext>
            </a:extLst>
          </p:cNvPr>
          <p:cNvSpPr/>
          <p:nvPr/>
        </p:nvSpPr>
        <p:spPr>
          <a:xfrm>
            <a:off x="2252894" y="106532"/>
            <a:ext cx="6353175" cy="426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Memory Configuration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87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2DEBA4F-5788-42C5-B526-0D7625C5AD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4" y="95250"/>
            <a:ext cx="10887075" cy="622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165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25318EE-9E6A-4AC1-B5E3-1E19D22FE5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9101"/>
            <a:ext cx="1219200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479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7C95727-A09B-4C08-A888-1F037EF3DB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30094"/>
            <a:ext cx="12192000" cy="5227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3905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DBBA9D6-EADC-4832-B3F9-C1817B8EC5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"/>
            <a:ext cx="12192000" cy="660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7873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EAF5384-43A8-4E1C-81B8-6C9CCE0B79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8891"/>
            <a:ext cx="12192000" cy="6480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84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5009</TotalTime>
  <Words>220</Words>
  <Application>Microsoft Office PowerPoint</Application>
  <PresentationFormat>Widescreen</PresentationFormat>
  <Paragraphs>73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Veera Somaiah Gabbeta</dc:creator>
  <cp:lastModifiedBy>Veera Somaiah Gabbeta</cp:lastModifiedBy>
  <cp:revision>289</cp:revision>
  <dcterms:created xsi:type="dcterms:W3CDTF">2019-07-29T07:29:36Z</dcterms:created>
  <dcterms:modified xsi:type="dcterms:W3CDTF">2021-06-23T16:00:46Z</dcterms:modified>
</cp:coreProperties>
</file>