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338" r:id="rId2"/>
    <p:sldId id="345" r:id="rId3"/>
    <p:sldId id="344" r:id="rId4"/>
    <p:sldId id="343" r:id="rId5"/>
    <p:sldId id="339" r:id="rId6"/>
    <p:sldId id="265" r:id="rId7"/>
    <p:sldId id="280" r:id="rId8"/>
    <p:sldId id="342" r:id="rId9"/>
    <p:sldId id="340" r:id="rId10"/>
    <p:sldId id="266" r:id="rId11"/>
    <p:sldId id="272" r:id="rId12"/>
    <p:sldId id="273" r:id="rId13"/>
    <p:sldId id="274" r:id="rId14"/>
    <p:sldId id="281" r:id="rId15"/>
    <p:sldId id="282" r:id="rId16"/>
    <p:sldId id="293" r:id="rId17"/>
    <p:sldId id="294" r:id="rId18"/>
    <p:sldId id="301" r:id="rId19"/>
    <p:sldId id="302" r:id="rId20"/>
    <p:sldId id="295" r:id="rId21"/>
    <p:sldId id="303" r:id="rId22"/>
    <p:sldId id="307" r:id="rId23"/>
    <p:sldId id="306" r:id="rId24"/>
    <p:sldId id="304" r:id="rId25"/>
    <p:sldId id="308" r:id="rId26"/>
    <p:sldId id="305" r:id="rId27"/>
    <p:sldId id="296" r:id="rId28"/>
    <p:sldId id="297" r:id="rId29"/>
    <p:sldId id="309" r:id="rId30"/>
    <p:sldId id="298" r:id="rId31"/>
    <p:sldId id="275" r:id="rId32"/>
    <p:sldId id="310" r:id="rId33"/>
    <p:sldId id="284" r:id="rId34"/>
    <p:sldId id="311" r:id="rId35"/>
    <p:sldId id="328" r:id="rId36"/>
    <p:sldId id="312" r:id="rId37"/>
    <p:sldId id="313" r:id="rId38"/>
    <p:sldId id="329" r:id="rId39"/>
    <p:sldId id="314" r:id="rId40"/>
    <p:sldId id="315" r:id="rId41"/>
    <p:sldId id="330" r:id="rId42"/>
    <p:sldId id="331" r:id="rId43"/>
    <p:sldId id="316" r:id="rId44"/>
    <p:sldId id="317" r:id="rId45"/>
    <p:sldId id="332" r:id="rId46"/>
    <p:sldId id="318" r:id="rId47"/>
    <p:sldId id="319" r:id="rId48"/>
    <p:sldId id="320" r:id="rId49"/>
    <p:sldId id="333" r:id="rId50"/>
    <p:sldId id="334" r:id="rId51"/>
    <p:sldId id="337" r:id="rId52"/>
    <p:sldId id="335" r:id="rId53"/>
    <p:sldId id="336" r:id="rId54"/>
    <p:sldId id="321" r:id="rId55"/>
    <p:sldId id="347" r:id="rId56"/>
    <p:sldId id="348" r:id="rId57"/>
    <p:sldId id="349" r:id="rId58"/>
    <p:sldId id="350" r:id="rId59"/>
    <p:sldId id="351" r:id="rId60"/>
    <p:sldId id="352" r:id="rId61"/>
    <p:sldId id="353" r:id="rId62"/>
    <p:sldId id="354" r:id="rId63"/>
    <p:sldId id="355" r:id="rId64"/>
    <p:sldId id="356" r:id="rId65"/>
    <p:sldId id="357" r:id="rId66"/>
    <p:sldId id="358" r:id="rId67"/>
    <p:sldId id="359" r:id="rId68"/>
    <p:sldId id="360" r:id="rId69"/>
    <p:sldId id="361" r:id="rId70"/>
    <p:sldId id="362" r:id="rId71"/>
    <p:sldId id="322" r:id="rId72"/>
    <p:sldId id="323" r:id="rId73"/>
    <p:sldId id="324" r:id="rId74"/>
    <p:sldId id="325" r:id="rId75"/>
    <p:sldId id="326" r:id="rId76"/>
    <p:sldId id="327" r:id="rId77"/>
    <p:sldId id="271" r:id="rId78"/>
    <p:sldId id="268" r:id="rId79"/>
    <p:sldId id="269" r:id="rId80"/>
    <p:sldId id="270" r:id="rId81"/>
    <p:sldId id="261" r:id="rId82"/>
    <p:sldId id="262" r:id="rId83"/>
    <p:sldId id="263" r:id="rId84"/>
    <p:sldId id="264" r:id="rId85"/>
    <p:sldId id="346" r:id="rId8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24" autoAdjust="0"/>
    <p:restoredTop sz="95232" autoAdjust="0"/>
  </p:normalViewPr>
  <p:slideViewPr>
    <p:cSldViewPr snapToGrid="0">
      <p:cViewPr varScale="1">
        <p:scale>
          <a:sx n="100" d="100"/>
          <a:sy n="100" d="100"/>
        </p:scale>
        <p:origin x="202" y="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2C295-C818-4553-97FB-73DC4E98070C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6532F-2F21-49D5-866E-0F460E691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1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Before I get too far into the weeds, I want to make sure we’re clear on the difference between Authentication and Authorization, since even I catch myself confusing</a:t>
            </a:r>
            <a:r>
              <a:rPr lang="en-US" baseline="0" dirty="0"/>
              <a:t> the two.</a:t>
            </a:r>
          </a:p>
          <a:p>
            <a:endParaRPr lang="en-US" baseline="0" dirty="0"/>
          </a:p>
          <a:p>
            <a:r>
              <a:rPr lang="en-US" baseline="0" dirty="0"/>
              <a:t>To explain Authentication, think of a simple username and password. Based on providing the correct username and password, some sort of mechanism allows the user to or prevents the user from performing certain tasks. For example, a username that is authenticated with a normal user role will normally not be allowed to delete other users accounts.</a:t>
            </a:r>
          </a:p>
          <a:p>
            <a:endParaRPr lang="en-US" baseline="0" dirty="0"/>
          </a:p>
          <a:p>
            <a:r>
              <a:rPr lang="en-US" baseline="0" dirty="0"/>
              <a:t>On the other hand, as I mentioned earlier, Authorization is the equivalent of an Access Control List. Spring Security provides the </a:t>
            </a:r>
            <a:r>
              <a:rPr lang="en-US" baseline="0" dirty="0" err="1"/>
              <a:t>AccessDecisionManager</a:t>
            </a:r>
            <a:r>
              <a:rPr lang="en-US" baseline="0" dirty="0"/>
              <a:t> interface and three implementations to allow </a:t>
            </a:r>
            <a:r>
              <a:rPr lang="en-US" baseline="0" dirty="0" err="1"/>
              <a:t>AffirmativeBased</a:t>
            </a:r>
            <a:r>
              <a:rPr lang="en-US" baseline="0" dirty="0"/>
              <a:t>, </a:t>
            </a:r>
            <a:r>
              <a:rPr lang="en-US" baseline="0" dirty="0" err="1"/>
              <a:t>ConsensusBased</a:t>
            </a:r>
            <a:r>
              <a:rPr lang="en-US" baseline="0" dirty="0"/>
              <a:t>, and </a:t>
            </a:r>
            <a:r>
              <a:rPr lang="en-US" baseline="0" dirty="0" err="1"/>
              <a:t>UnanimusBased</a:t>
            </a:r>
            <a:r>
              <a:rPr lang="en-US" baseline="0" dirty="0"/>
              <a:t> authorization to a secured object.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C033A-6262-490C-9F65-4E9DE969DAE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03225-0D3C-48A3-AB99-00EC7912F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F24BC6-63CA-4912-BEA7-3909F0F35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AC82F-636F-4685-B1C2-0E309931D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7101A-03B3-4B53-91C9-252B19CD8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C2596-CAFD-4E56-B2FA-9D2C25EA2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9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EB0E-A811-4D55-BC2B-39F2F001B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EE7DB5-F7D0-4A11-9CC8-BD38E5EF0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0F887-82D7-4324-B734-D7C5515C1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97899-9660-45A7-BDDF-00BA60822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E13BA-FA06-465B-B476-FBC0952E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1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422782-BEB1-410D-84F3-FE00A710A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5A41A2-C19D-4F9F-8325-5AAFAFDA2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8278A-399B-4C67-8F28-2FCFB8562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B573C-DE1A-4D27-9070-CE9078B82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DA35E-7C1A-4536-A913-95997BA48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6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8C4BE-381E-495A-9701-22CEC924D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4490-E40B-4EA1-B26D-EF0C0DA06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CF1BE-1697-49FE-AFB4-49130D60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6A43B-4117-4B3E-989A-8F9A4E90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4F92C-5869-463D-9244-DF05C0D2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8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FB721-2FF1-4B10-8F8F-AA34DF2B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9A9EC-73CF-481C-8C13-BAE268A37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18D14-CD3A-47D4-8077-CAAD43D4E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589BE-C690-497C-A7E0-BD2D137EE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1321-5183-445D-86C7-741631D8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7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6249B-A201-44A3-AC39-24C101B77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FCFB7-F404-44A9-ADBE-B5F3C34F0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0E308-066D-469E-BA6C-9A639DD14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BCE332-07A6-40B5-8177-CB1CDA02C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65737E-94D6-4311-9066-6CCFA443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1FA5DA-D128-4885-B490-84B5B78A6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4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63735-F758-4E32-AA78-5736C4AB3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4FC35-1A03-4CBD-ADEE-94D8AAEFE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6E9AD-EDA7-4CE5-9545-705ECB5CC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64812-41B6-423A-AB99-72925E2027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40709F-7B18-460E-94F4-3920E2155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7DD619-2221-4CA9-96F7-DC5DDBD2D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E0623-1A6B-4CCE-A018-25FD840F3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5593B9-A605-4BC8-82A2-C96F29CCB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3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10131-DCBB-465C-A1E8-CF3500679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D9C3F-7F06-4C73-8F6C-4696B653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63F1D3-AE88-4E42-A404-FF13FFCDC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207D09-2752-48D3-B0AE-0B0A84CD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51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2CE89-FAE9-4946-848F-767AEC8A1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E45CFF-B5A9-4B3C-85F0-B2DAD8C6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800DF-38EC-44EC-8F5C-EC44F453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8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0CFC0-6E12-46F4-A7DC-03856A40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9761B-A532-4365-8AC3-6E842FC49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F98FB9-CC11-4756-A780-C5CA87550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B098E-B1A6-48B2-A2AC-DCD65E00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9AFAA-E241-482A-B5AB-F2B8B88E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3D52-3625-4ECB-945D-2ACB1379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9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133F-A765-4542-8477-65304D80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5019E8-FDF4-4DD1-B839-FC44427B0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936DDF-C43D-4847-B48B-A3EEDE9EF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66EED-ADEA-44D7-8DFC-ACB3D1E5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3F99-30EB-460C-ADEA-F2047A06E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7BCD2-C8B5-4DEC-B943-7AE482815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9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5729FF-F002-423A-8059-015A92AA9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AFA65-50EE-43F5-9D69-71181A5ED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D8832-46EF-4B84-BE16-B99C1A0FC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A8E65-292E-4AC1-8C4F-FCDAC8F32BC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466FC-4C17-4427-AEEC-18C1429D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71CD2-3684-45C5-98A7-E89D2F88E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localhost:8081/api/ticket/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localhost:8081/api/admin/ticket/allTicket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localhost:8081/api/admin/ticket/allTicket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1.png"/><Relationship Id="rId4" Type="http://schemas.openxmlformats.org/officeDocument/2006/relationships/image" Target="../media/image2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2.png"/><Relationship Id="rId4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8.png"/><Relationship Id="rId4" Type="http://schemas.openxmlformats.org/officeDocument/2006/relationships/image" Target="../media/image3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1.wmf"/><Relationship Id="rId4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1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45.wmf"/><Relationship Id="rId4" Type="http://schemas.openxmlformats.org/officeDocument/2006/relationships/oleObject" Target="../embeddings/oleObject16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47.wmf"/><Relationship Id="rId4" Type="http://schemas.openxmlformats.org/officeDocument/2006/relationships/oleObject" Target="../embeddings/oleObject17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49.wmf"/><Relationship Id="rId4" Type="http://schemas.openxmlformats.org/officeDocument/2006/relationships/oleObject" Target="../embeddings/oleObject18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51.png"/><Relationship Id="rId4" Type="http://schemas.openxmlformats.org/officeDocument/2006/relationships/image" Target="../media/image4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20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58.wmf"/><Relationship Id="rId4" Type="http://schemas.openxmlformats.org/officeDocument/2006/relationships/oleObject" Target="../embeddings/oleObject2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58.wmf"/><Relationship Id="rId4" Type="http://schemas.openxmlformats.org/officeDocument/2006/relationships/oleObject" Target="../embeddings/oleObject22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61.wmf"/><Relationship Id="rId4" Type="http://schemas.openxmlformats.org/officeDocument/2006/relationships/oleObject" Target="../embeddings/oleObject23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71.png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73.wmf"/><Relationship Id="rId4" Type="http://schemas.openxmlformats.org/officeDocument/2006/relationships/oleObject" Target="../embeddings/oleObject28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73.wmf"/><Relationship Id="rId4" Type="http://schemas.openxmlformats.org/officeDocument/2006/relationships/oleObject" Target="../embeddings/oleObject29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73.wmf"/><Relationship Id="rId4" Type="http://schemas.openxmlformats.org/officeDocument/2006/relationships/oleObject" Target="../embeddings/oleObject30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77.wmf"/><Relationship Id="rId4" Type="http://schemas.openxmlformats.org/officeDocument/2006/relationships/oleObject" Target="../embeddings/oleObject31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79.wmf"/><Relationship Id="rId4" Type="http://schemas.openxmlformats.org/officeDocument/2006/relationships/oleObject" Target="../embeddings/oleObject32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8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84.wmf"/><Relationship Id="rId4" Type="http://schemas.openxmlformats.org/officeDocument/2006/relationships/oleObject" Target="../embeddings/oleObject34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86.wmf"/><Relationship Id="rId4" Type="http://schemas.openxmlformats.org/officeDocument/2006/relationships/oleObject" Target="../embeddings/oleObject35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88.wmf"/><Relationship Id="rId4" Type="http://schemas.openxmlformats.org/officeDocument/2006/relationships/oleObject" Target="../embeddings/oleObject36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90.png"/><Relationship Id="rId4" Type="http://schemas.openxmlformats.org/officeDocument/2006/relationships/image" Target="../media/image8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88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93.png"/><Relationship Id="rId4" Type="http://schemas.openxmlformats.org/officeDocument/2006/relationships/image" Target="../media/image88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94.wmf"/><Relationship Id="rId4" Type="http://schemas.openxmlformats.org/officeDocument/2006/relationships/oleObject" Target="../embeddings/oleObject40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88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image" Target="../media/image10.w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CB75D22-2A3B-4BBD-8BFF-C0F4D47AD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330"/>
            <a:ext cx="12192000" cy="67553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6812280" y="267030"/>
            <a:ext cx="5004385" cy="1855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Protecting our Web Application From Unauthorized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Access by implementing Authentication and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Authorization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6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83DB8CB-C1EF-4473-8F09-E4F45CAE9C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816557"/>
              </p:ext>
            </p:extLst>
          </p:nvPr>
        </p:nvGraphicFramePr>
        <p:xfrm>
          <a:off x="10429382" y="156778"/>
          <a:ext cx="1514475" cy="908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8" name="Packager Shell Object" showAsIcon="1" r:id="rId3" imgW="915480" imgH="394560" progId="Package">
                  <p:embed/>
                </p:oleObj>
              </mc:Choice>
              <mc:Fallback>
                <p:oleObj name="Packager Shell Object" showAsIcon="1" r:id="rId3" imgW="915480" imgH="394560" progId="Package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D8EECB6E-B878-45A2-8D9A-89BEC2D8B8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29382" y="156778"/>
                        <a:ext cx="1514475" cy="908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F560221-EB95-4686-B4ED-B89CF63DEF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65319"/>
            <a:ext cx="12192000" cy="441386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 Memory Authentication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62885A-BBA3-44D0-B687-0B39FD299D76}"/>
              </a:ext>
            </a:extLst>
          </p:cNvPr>
          <p:cNvSpPr/>
          <p:nvPr/>
        </p:nvSpPr>
        <p:spPr>
          <a:xfrm>
            <a:off x="2252894" y="5479179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rgbClr val="FF0000"/>
                </a:solidFill>
              </a:rPr>
              <a:t>{</a:t>
            </a:r>
            <a:r>
              <a:rPr lang="en-US" sz="2600" dirty="0" err="1">
                <a:solidFill>
                  <a:srgbClr val="FF0000"/>
                </a:solidFill>
              </a:rPr>
              <a:t>noop</a:t>
            </a:r>
            <a:r>
              <a:rPr lang="en-US" sz="2600" dirty="0">
                <a:solidFill>
                  <a:srgbClr val="FF0000"/>
                </a:solidFill>
              </a:rPr>
              <a:t>} -&gt; </a:t>
            </a:r>
            <a:r>
              <a:rPr lang="en-US" sz="2600" dirty="0" err="1">
                <a:solidFill>
                  <a:srgbClr val="FF0000"/>
                </a:solidFill>
              </a:rPr>
              <a:t>DelegatingPasswordEncoder</a:t>
            </a:r>
            <a:endParaRPr lang="en-US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49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 Memory Authentication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FDB4AE-1665-4A5B-8446-F7AB3B163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5293"/>
            <a:ext cx="12192000" cy="5942319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28DE537-153E-432C-938C-EE41FD1391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877559"/>
              </p:ext>
            </p:extLst>
          </p:nvPr>
        </p:nvGraphicFramePr>
        <p:xfrm>
          <a:off x="9810060" y="1425266"/>
          <a:ext cx="1705758" cy="1477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4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10060" y="1425266"/>
                        <a:ext cx="1705758" cy="1477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078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 Memory Authentication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90410A-76B7-4D01-8E2E-72C794149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0585"/>
            <a:ext cx="12192000" cy="4636830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FD09CAC-AE8C-409D-987B-470102F712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447058"/>
              </p:ext>
            </p:extLst>
          </p:nvPr>
        </p:nvGraphicFramePr>
        <p:xfrm>
          <a:off x="4793942" y="5489596"/>
          <a:ext cx="1421906" cy="1231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05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3942" y="5489596"/>
                        <a:ext cx="1421906" cy="1231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454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1003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 Memory Authentication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URL : </a:t>
            </a:r>
            <a:r>
              <a:rPr lang="en-US" dirty="0">
                <a:hlinkClick r:id="rId2"/>
              </a:rPr>
              <a:t>http://localhost:8081/api/ticket/1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D5310-447E-498D-AD3A-A17638BE0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532" y="5242263"/>
            <a:ext cx="12192000" cy="8095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A5C7D2-194A-4320-906F-BDA5BFA0F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532" y="1109709"/>
            <a:ext cx="12192000" cy="342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93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1003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 Memory Authentication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URL : </a:t>
            </a:r>
            <a:r>
              <a:rPr lang="en-US" dirty="0">
                <a:hlinkClick r:id="rId2"/>
              </a:rPr>
              <a:t>http://localhost:8081/api/admin/ticket/allTickets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65792A-5B88-40D4-901C-966BD862B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55764"/>
            <a:ext cx="12192000" cy="30989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2FB951-CD3E-4BFC-A750-92BE1DFF2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99" y="4548955"/>
            <a:ext cx="12192000" cy="161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2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1003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 Memory Authentication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URL : </a:t>
            </a:r>
            <a:r>
              <a:rPr lang="en-US" dirty="0">
                <a:hlinkClick r:id="rId2"/>
              </a:rPr>
              <a:t>http://localhost:8081/api/admin/ticket/allTickets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1A60F1-718C-4EA5-B320-B92367C0A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0920" y="1109709"/>
            <a:ext cx="12192000" cy="30414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233EE40-D275-4BED-A2B2-973B6A21EA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542" y="4323425"/>
            <a:ext cx="11649075" cy="253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003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1F883D-DC63-4ABE-AA73-7C3BDE054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863466"/>
            <a:ext cx="12192000" cy="4489584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28FB4D0-A81C-42F7-99C9-3ACCE392AD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070400"/>
              </p:ext>
            </p:extLst>
          </p:nvPr>
        </p:nvGraphicFramePr>
        <p:xfrm>
          <a:off x="3648722" y="5473484"/>
          <a:ext cx="1688237" cy="1149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8722" y="5473484"/>
                        <a:ext cx="1688237" cy="1149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505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DF6C70-9791-400B-A303-99D9803E6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660"/>
            <a:ext cx="12192000" cy="6059579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BE07BEA-1158-4D5F-B6DD-2A1E15B3CC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289718"/>
              </p:ext>
            </p:extLst>
          </p:nvPr>
        </p:nvGraphicFramePr>
        <p:xfrm>
          <a:off x="9748838" y="1428750"/>
          <a:ext cx="259873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" name="Packager Shell Object" showAsIcon="1" r:id="rId4" imgW="1257120" imgH="394560" progId="Package">
                  <p:embed/>
                </p:oleObj>
              </mc:Choice>
              <mc:Fallback>
                <p:oleObj name="Packager Shell Object" showAsIcon="1" r:id="rId4" imgW="125712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48838" y="1428750"/>
                        <a:ext cx="2598737" cy="768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2319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BE07BEA-1158-4D5F-B6DD-2A1E15B3CC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873573"/>
              </p:ext>
            </p:extLst>
          </p:nvPr>
        </p:nvGraphicFramePr>
        <p:xfrm>
          <a:off x="9738211" y="87197"/>
          <a:ext cx="259873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" name="Packager Shell Object" showAsIcon="1" r:id="rId3" imgW="1257120" imgH="394560" progId="Package">
                  <p:embed/>
                </p:oleObj>
              </mc:Choice>
              <mc:Fallback>
                <p:oleObj name="Packager Shell Object" showAsIcon="1" r:id="rId3" imgW="125712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BE07BEA-1158-4D5F-B6DD-2A1E15B3CC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38211" y="87197"/>
                        <a:ext cx="2598737" cy="768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5CC5B23-A578-400C-ACB4-1D3C3D240F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855546"/>
            <a:ext cx="11851689" cy="553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74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BE07BEA-1158-4D5F-B6DD-2A1E15B3CC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38211" y="87197"/>
          <a:ext cx="259873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2" name="Packager Shell Object" showAsIcon="1" r:id="rId3" imgW="1257120" imgH="394560" progId="Package">
                  <p:embed/>
                </p:oleObj>
              </mc:Choice>
              <mc:Fallback>
                <p:oleObj name="Packager Shell Object" showAsIcon="1" r:id="rId3" imgW="125712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BE07BEA-1158-4D5F-B6DD-2A1E15B3CC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38211" y="87197"/>
                        <a:ext cx="2598737" cy="768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FBA32615-64FA-4208-ABFA-84E13B59F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63480"/>
            <a:ext cx="12192000" cy="570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13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Authentication and Authorization?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Authentication is the equivalent of logging in with a username and password</a:t>
            </a:r>
          </a:p>
          <a:p>
            <a:pPr lvl="1"/>
            <a:r>
              <a:rPr lang="en-US" dirty="0"/>
              <a:t>Based on that username/password, an access control mechanism allows or disallows the user to perform certain tasks</a:t>
            </a:r>
          </a:p>
          <a:p>
            <a:pPr lvl="1"/>
            <a:endParaRPr lang="en-US" dirty="0"/>
          </a:p>
          <a:p>
            <a:r>
              <a:rPr lang="en-US" dirty="0"/>
              <a:t>Authorization is the equivalent of an Access Control List (ACL)</a:t>
            </a:r>
          </a:p>
          <a:p>
            <a:pPr lvl="1"/>
            <a:r>
              <a:rPr lang="en-US" dirty="0"/>
              <a:t>An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AccessDecisionManager</a:t>
            </a:r>
            <a:r>
              <a:rPr lang="en-US" dirty="0"/>
              <a:t> decides to allow/disallow access to a secure object based on the Authentication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– Model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0EAC26-137C-4CF4-9172-A6AAFFE73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660"/>
            <a:ext cx="7217811" cy="63253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45CFA87-C6C2-446A-8C23-3B6D8E1B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3471" y="4310062"/>
            <a:ext cx="5208529" cy="254793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2C879E8-AEFD-49D9-B5ED-4B2770DBAB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735596"/>
              </p:ext>
            </p:extLst>
          </p:nvPr>
        </p:nvGraphicFramePr>
        <p:xfrm>
          <a:off x="8531441" y="1141182"/>
          <a:ext cx="1513494" cy="1726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0" name="Packager Shell Object" showAsIcon="1" r:id="rId5" imgW="914400" imgH="792360" progId="Package">
                  <p:embed/>
                </p:oleObj>
              </mc:Choice>
              <mc:Fallback>
                <p:oleObj name="Packager Shell Object" showAsIcon="1" r:id="rId5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1441" y="1141182"/>
                        <a:ext cx="1513494" cy="1726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22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– Model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189A4A-9350-4C82-B6A1-70A08558D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2" y="532660"/>
            <a:ext cx="9684450" cy="6325340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9F47500-C323-4C30-AA01-4C14E50BE3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32932"/>
              </p:ext>
            </p:extLst>
          </p:nvPr>
        </p:nvGraphicFramePr>
        <p:xfrm>
          <a:off x="10544175" y="1173163"/>
          <a:ext cx="7429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1" name="Packager Shell Object" showAsIcon="1" r:id="rId4" imgW="475200" imgH="394560" progId="Package">
                  <p:embed/>
                </p:oleObj>
              </mc:Choice>
              <mc:Fallback>
                <p:oleObj name="Packager Shell Object" showAsIcon="1" r:id="rId4" imgW="47520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44175" y="1173163"/>
                        <a:ext cx="742950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57298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– Model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9F47500-C323-4C30-AA01-4C14E50BE3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939350"/>
              </p:ext>
            </p:extLst>
          </p:nvPr>
        </p:nvGraphicFramePr>
        <p:xfrm>
          <a:off x="11263266" y="106532"/>
          <a:ext cx="7429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8" name="Packager Shell Object" showAsIcon="1" r:id="rId3" imgW="475200" imgH="394560" progId="Package">
                  <p:embed/>
                </p:oleObj>
              </mc:Choice>
              <mc:Fallback>
                <p:oleObj name="Packager Shell Object" showAsIcon="1" r:id="rId3" imgW="47520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9F47500-C323-4C30-AA01-4C14E50BE3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63266" y="106532"/>
                        <a:ext cx="742950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B49A4E-663A-48F4-AA9D-E85EC72557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51" y="862182"/>
            <a:ext cx="11737927" cy="599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851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– Model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9F47500-C323-4C30-AA01-4C14E50BE3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28548"/>
              </p:ext>
            </p:extLst>
          </p:nvPr>
        </p:nvGraphicFramePr>
        <p:xfrm>
          <a:off x="11544300" y="0"/>
          <a:ext cx="7429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4" name="Packager Shell Object" showAsIcon="1" r:id="rId3" imgW="475200" imgH="394560" progId="Package">
                  <p:embed/>
                </p:oleObj>
              </mc:Choice>
              <mc:Fallback>
                <p:oleObj name="Packager Shell Object" showAsIcon="1" r:id="rId3" imgW="47520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9F47500-C323-4C30-AA01-4C14E50BE3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44300" y="0"/>
                        <a:ext cx="742950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446893FD-CCF0-4BBA-B5EC-CD46DED82B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85800"/>
            <a:ext cx="5705475" cy="6172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DBD60D-0AAC-4F9E-8807-7BD2134D84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3355" y="532660"/>
            <a:ext cx="619249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80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– Model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1D0FD4-00A9-4242-9635-952EB39C84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660"/>
            <a:ext cx="12192000" cy="6244266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01E8A2F-6FE0-41BB-A4DD-18BA9A4EB8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103629"/>
              </p:ext>
            </p:extLst>
          </p:nvPr>
        </p:nvGraphicFramePr>
        <p:xfrm>
          <a:off x="10050463" y="1563688"/>
          <a:ext cx="2030412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3" name="Packager Shell Object" showAsIcon="1" r:id="rId4" imgW="1129680" imgH="394560" progId="Package">
                  <p:embed/>
                </p:oleObj>
              </mc:Choice>
              <mc:Fallback>
                <p:oleObj name="Packager Shell Object" showAsIcon="1" r:id="rId4" imgW="112968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50463" y="1563688"/>
                        <a:ext cx="2030412" cy="684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98800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– Model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01E8A2F-6FE0-41BB-A4DD-18BA9A4EB8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863675"/>
              </p:ext>
            </p:extLst>
          </p:nvPr>
        </p:nvGraphicFramePr>
        <p:xfrm>
          <a:off x="10378937" y="0"/>
          <a:ext cx="2030412" cy="532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16" name="Packager Shell Object" showAsIcon="1" r:id="rId3" imgW="1129680" imgH="394560" progId="Package">
                  <p:embed/>
                </p:oleObj>
              </mc:Choice>
              <mc:Fallback>
                <p:oleObj name="Packager Shell Object" showAsIcon="1" r:id="rId3" imgW="1129680" imgH="394560" progId="Package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01E8A2F-6FE0-41BB-A4DD-18BA9A4EB8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78937" y="0"/>
                        <a:ext cx="2030412" cy="532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43529E32-CAC9-4790-97F8-A46AC9DE3E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61638"/>
            <a:ext cx="6096000" cy="63963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B9BA15-01C1-4ADD-9202-433D4DEB20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1" y="461638"/>
            <a:ext cx="6138526" cy="593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646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– DAO Layer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AB4A2B-C735-4FBA-9C0D-153E35DE8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1247"/>
            <a:ext cx="12192000" cy="2807753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A47E7EF-AD8C-4784-86FE-2FEB6BC839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981324"/>
              </p:ext>
            </p:extLst>
          </p:nvPr>
        </p:nvGraphicFramePr>
        <p:xfrm>
          <a:off x="3710866" y="4542511"/>
          <a:ext cx="2725445" cy="1627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26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10866" y="4542511"/>
                        <a:ext cx="2725445" cy="1627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33718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– Service Layer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615324-312E-4441-B6E7-35753B1CE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9996"/>
            <a:ext cx="12192000" cy="5458008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05C5D6C-8F33-4FCD-9BB7-9BD71DECE9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51267"/>
              </p:ext>
            </p:extLst>
          </p:nvPr>
        </p:nvGraphicFramePr>
        <p:xfrm>
          <a:off x="10290697" y="1354245"/>
          <a:ext cx="1541795" cy="133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4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90697" y="1354245"/>
                        <a:ext cx="1541795" cy="133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37342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0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- Controller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476ACB-F52F-4582-BD79-C9F911D7A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5107"/>
            <a:ext cx="11896078" cy="6471407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8612C97-F5D5-4583-AB07-B4C3DD6EA2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066346"/>
              </p:ext>
            </p:extLst>
          </p:nvPr>
        </p:nvGraphicFramePr>
        <p:xfrm>
          <a:off x="10087970" y="5096276"/>
          <a:ext cx="165258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0" name="Packager Shell Object" showAsIcon="1" r:id="rId4" imgW="915480" imgH="394560" progId="Package">
                  <p:embed/>
                </p:oleObj>
              </mc:Choice>
              <mc:Fallback>
                <p:oleObj name="Packager Shell Object" showAsIcon="1" r:id="rId4" imgW="91548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87970" y="5096276"/>
                        <a:ext cx="1652588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35468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0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- Controller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8612C97-F5D5-4583-AB07-B4C3DD6EA2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59900" y="4927600"/>
          <a:ext cx="165258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2" name="Packager Shell Object" showAsIcon="1" r:id="rId3" imgW="915480" imgH="394560" progId="Package">
                  <p:embed/>
                </p:oleObj>
              </mc:Choice>
              <mc:Fallback>
                <p:oleObj name="Packager Shell Object" showAsIcon="1" r:id="rId3" imgW="91548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8612C97-F5D5-4583-AB07-B4C3DD6EA2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59900" y="4927600"/>
                        <a:ext cx="1652588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9991DD4E-BA23-4686-90E1-840F85178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342" y="426128"/>
            <a:ext cx="7138521" cy="643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00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389E02-2FE9-4F74-A997-004021362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65" y="653849"/>
            <a:ext cx="102774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52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Application.properties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A3CA28-91C8-432E-B7AA-F161D8836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5947"/>
            <a:ext cx="12192000" cy="319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9392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-Testing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DB15BE-A2A0-47B1-89F9-8A8462B7A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313895"/>
            <a:ext cx="12192000" cy="523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454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Security Using Database -Testing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FD700C-C980-4A98-9D51-E8DB1D3B4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868" y="863307"/>
            <a:ext cx="7715250" cy="14382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04D5FB-7B6D-4877-BC50-773587A06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82" y="3097660"/>
            <a:ext cx="91344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470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9528E9-8413-4B65-91DB-9830EFFF4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1303"/>
            <a:ext cx="12192000" cy="320699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154EE81-97C3-4A97-8AEB-555F3AC7CF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474594"/>
              </p:ext>
            </p:extLst>
          </p:nvPr>
        </p:nvGraphicFramePr>
        <p:xfrm>
          <a:off x="3799643" y="3958300"/>
          <a:ext cx="2576004" cy="2231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4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99643" y="3958300"/>
                        <a:ext cx="2576004" cy="22316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36980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 – Security Logic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429EA3-DBCB-4142-8FF7-32D43BB4A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1638"/>
            <a:ext cx="12192000" cy="6015361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A88774D-C091-4F0C-A44F-CD155A3BD4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498609"/>
              </p:ext>
            </p:extLst>
          </p:nvPr>
        </p:nvGraphicFramePr>
        <p:xfrm>
          <a:off x="9466263" y="4564063"/>
          <a:ext cx="20669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2" name="Packager Shell Object" showAsIcon="1" r:id="rId4" imgW="1176120" imgH="394560" progId="Package">
                  <p:embed/>
                </p:oleObj>
              </mc:Choice>
              <mc:Fallback>
                <p:oleObj name="Packager Shell Object" showAsIcon="1" r:id="rId4" imgW="117612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66263" y="4564063"/>
                        <a:ext cx="2066925" cy="69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77116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 – Security Logic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6DC804-62EE-4052-9614-B54C9D421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1764" y="669174"/>
            <a:ext cx="12192000" cy="5829280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A88774D-C091-4F0C-A44F-CD155A3BD4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859704"/>
              </p:ext>
            </p:extLst>
          </p:nvPr>
        </p:nvGraphicFramePr>
        <p:xfrm>
          <a:off x="9812492" y="1510145"/>
          <a:ext cx="20669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25" name="Packager Shell Object" showAsIcon="1" r:id="rId4" imgW="1176120" imgH="394560" progId="Package">
                  <p:embed/>
                </p:oleObj>
              </mc:Choice>
              <mc:Fallback>
                <p:oleObj name="Packager Shell Object" showAsIcon="1" r:id="rId4" imgW="117612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A88774D-C091-4F0C-A44F-CD155A3BD4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12492" y="1510145"/>
                        <a:ext cx="2066925" cy="69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79347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 – CUSTOM ERROR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CD3F4F-F1A8-4F8C-83A4-6EC5BBDCB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660"/>
            <a:ext cx="12192000" cy="5371890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217FC09-EDF9-4632-B8BA-EED48944CE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551312"/>
              </p:ext>
            </p:extLst>
          </p:nvPr>
        </p:nvGraphicFramePr>
        <p:xfrm>
          <a:off x="4554245" y="5775325"/>
          <a:ext cx="181331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1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54245" y="5775325"/>
                        <a:ext cx="181331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52030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 - Entities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87A345-E02A-46D8-AAAE-61FDF3823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660"/>
            <a:ext cx="7510119" cy="6218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4C9FA6-06A2-44CF-90C4-431A76DED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5356" y="1121934"/>
            <a:ext cx="5306644" cy="3343533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33D970A-BECA-427D-B214-B6E8B8F942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946946"/>
              </p:ext>
            </p:extLst>
          </p:nvPr>
        </p:nvGraphicFramePr>
        <p:xfrm>
          <a:off x="9234488" y="4943475"/>
          <a:ext cx="8128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9" name="Packager Shell Object" showAsIcon="1" r:id="rId5" imgW="480960" imgH="394560" progId="Package">
                  <p:embed/>
                </p:oleObj>
              </mc:Choice>
              <mc:Fallback>
                <p:oleObj name="Packager Shell Object" showAsIcon="1" r:id="rId5" imgW="48096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34488" y="4943475"/>
                        <a:ext cx="81280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03944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 - Entities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7F0408-4133-4D51-8082-8EBF6D0C8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98" y="417250"/>
            <a:ext cx="7207082" cy="63342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6D12DF-0F3F-494E-909D-3CE32B1B6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0371" y="204186"/>
            <a:ext cx="4890631" cy="5526350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8829E4-3D85-4D13-8009-5B326190AB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637856"/>
              </p:ext>
            </p:extLst>
          </p:nvPr>
        </p:nvGraphicFramePr>
        <p:xfrm>
          <a:off x="9934112" y="5351128"/>
          <a:ext cx="1616423" cy="1400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8" name="Packager Shell Object" showAsIcon="1" r:id="rId5" imgW="914400" imgH="792360" progId="Package">
                  <p:embed/>
                </p:oleObj>
              </mc:Choice>
              <mc:Fallback>
                <p:oleObj name="Packager Shell Object" showAsIcon="1" r:id="rId5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34112" y="5351128"/>
                        <a:ext cx="1616423" cy="1400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33679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152263-1FA9-432F-BCA6-DBD046DA5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1832"/>
            <a:ext cx="12192000" cy="31838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D65222-374A-4B6B-97FE-E04F5EAAF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248" y="3826139"/>
            <a:ext cx="12192000" cy="280205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541686C-F4CE-4F42-BB29-7B8673CB41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941554"/>
              </p:ext>
            </p:extLst>
          </p:nvPr>
        </p:nvGraphicFramePr>
        <p:xfrm>
          <a:off x="10058400" y="4754349"/>
          <a:ext cx="1714500" cy="1824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1" name="Packager Shell Object" showAsIcon="1" r:id="rId5" imgW="851760" imgH="394560" progId="Package">
                  <p:embed/>
                </p:oleObj>
              </mc:Choice>
              <mc:Fallback>
                <p:oleObj name="Packager Shell Object" showAsIcon="1" r:id="rId5" imgW="85176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58400" y="4754349"/>
                        <a:ext cx="1714500" cy="1824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C398D77-02A0-41ED-AFAB-C621B812BB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430852"/>
              </p:ext>
            </p:extLst>
          </p:nvPr>
        </p:nvGraphicFramePr>
        <p:xfrm>
          <a:off x="10148656" y="1862904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2" name="Packager Shell Object" showAsIcon="1" r:id="rId7" imgW="914400" imgH="792360" progId="Package">
                  <p:embed/>
                </p:oleObj>
              </mc:Choice>
              <mc:Fallback>
                <p:oleObj name="Packager Shell Object" showAsIcon="1" r:id="rId7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48656" y="1862904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9507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7D506E-B9D6-406F-B439-6288DBD36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0100"/>
            <a:ext cx="12192000" cy="19063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812ABC-295F-44FA-BB33-57E518499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77" y="2503342"/>
            <a:ext cx="12103223" cy="9256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A5C4C9-B320-464E-8AB3-9594740C9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2" y="3729904"/>
            <a:ext cx="4048125" cy="29337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08D9F2C-B495-46AD-A249-2F6D331ECF6A}"/>
              </a:ext>
            </a:extLst>
          </p:cNvPr>
          <p:cNvSpPr/>
          <p:nvPr/>
        </p:nvSpPr>
        <p:spPr>
          <a:xfrm>
            <a:off x="5134439" y="3429000"/>
            <a:ext cx="5153025" cy="5936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  <a:highlight>
                  <a:srgbClr val="FF0000"/>
                </a:highlight>
              </a:rPr>
              <a:t>UserName</a:t>
            </a:r>
            <a:r>
              <a:rPr lang="en-US" dirty="0">
                <a:solidFill>
                  <a:schemeClr val="bg1"/>
                </a:solidFill>
                <a:highlight>
                  <a:srgbClr val="FF0000"/>
                </a:highlight>
              </a:rPr>
              <a:t>: user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A1D7DF-D85A-4817-A0A8-3138CF96A0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5165" y="4195848"/>
            <a:ext cx="7362548" cy="232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51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E24D02-C344-4369-9720-4537E4B69E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659"/>
            <a:ext cx="12192000" cy="6130351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99B4A21-8CB8-41A7-BA70-80AFA7FBA2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890052"/>
              </p:ext>
            </p:extLst>
          </p:nvPr>
        </p:nvGraphicFramePr>
        <p:xfrm>
          <a:off x="9731375" y="1570038"/>
          <a:ext cx="9334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6" name="Packager Shell Object" showAsIcon="1" r:id="rId4" imgW="932760" imgH="394560" progId="Package">
                  <p:embed/>
                </p:oleObj>
              </mc:Choice>
              <mc:Fallback>
                <p:oleObj name="Packager Shell Object" showAsIcon="1" r:id="rId4" imgW="93276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31375" y="1570038"/>
                        <a:ext cx="9334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60597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789C87-1D0F-48BB-AC6D-C95B6EC1F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112" y="0"/>
            <a:ext cx="9411831" cy="6858000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99B4A21-8CB8-41A7-BA70-80AFA7FBA2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31375" y="1570038"/>
          <a:ext cx="9334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8" name="Packager Shell Object" showAsIcon="1" r:id="rId4" imgW="932760" imgH="394560" progId="Package">
                  <p:embed/>
                </p:oleObj>
              </mc:Choice>
              <mc:Fallback>
                <p:oleObj name="Packager Shell Object" showAsIcon="1" r:id="rId4" imgW="93276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99B4A21-8CB8-41A7-BA70-80AFA7FBA2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31375" y="1570038"/>
                        <a:ext cx="9334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9329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E07EB1-EE3D-4755-A49B-25DE1805B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359" y="106532"/>
            <a:ext cx="10149658" cy="6858000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99B4A21-8CB8-41A7-BA70-80AFA7FBA2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658179"/>
              </p:ext>
            </p:extLst>
          </p:nvPr>
        </p:nvGraphicFramePr>
        <p:xfrm>
          <a:off x="9731375" y="1570038"/>
          <a:ext cx="933450" cy="1084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9" name="Packager Shell Object" showAsIcon="1" r:id="rId4" imgW="932760" imgH="394560" progId="Package">
                  <p:embed/>
                </p:oleObj>
              </mc:Choice>
              <mc:Fallback>
                <p:oleObj name="Packager Shell Object" showAsIcon="1" r:id="rId4" imgW="93276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99B4A21-8CB8-41A7-BA70-80AFA7FBA2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31375" y="1570038"/>
                        <a:ext cx="933450" cy="1084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15213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3F01CA-4E2E-4CA9-815B-B3F916538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8175"/>
            <a:ext cx="12192000" cy="5956443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9FF1E7B-40F8-46C0-A4B8-294790A844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372084"/>
              </p:ext>
            </p:extLst>
          </p:nvPr>
        </p:nvGraphicFramePr>
        <p:xfrm>
          <a:off x="10218198" y="1022826"/>
          <a:ext cx="1235476" cy="1070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78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18198" y="1022826"/>
                        <a:ext cx="1235476" cy="10703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84466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 - SERVICE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B35B94-4D17-4F69-81D7-444A8B6F4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3681"/>
            <a:ext cx="12192000" cy="6200391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13DB9C8-A99D-456D-9B43-17E8A215C7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132854"/>
              </p:ext>
            </p:extLst>
          </p:nvPr>
        </p:nvGraphicFramePr>
        <p:xfrm>
          <a:off x="9807575" y="1671638"/>
          <a:ext cx="135572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98" name="Packager Shell Object" showAsIcon="1" r:id="rId4" imgW="822600" imgH="394560" progId="Package">
                  <p:embed/>
                </p:oleObj>
              </mc:Choice>
              <mc:Fallback>
                <p:oleObj name="Packager Shell Object" showAsIcon="1" r:id="rId4" imgW="82260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07575" y="1671638"/>
                        <a:ext cx="1355725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06272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128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 - SERVICE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3C608B-BD37-4717-99A6-75671ECA9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16" y="367221"/>
            <a:ext cx="7313609" cy="63842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7609E8-76C5-4219-A9AB-B729CFB95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042" y="367221"/>
            <a:ext cx="4656921" cy="4310682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7F7132B-8B1A-465A-85BF-B9A8728AE9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986787"/>
              </p:ext>
            </p:extLst>
          </p:nvPr>
        </p:nvGraphicFramePr>
        <p:xfrm>
          <a:off x="9076113" y="5211192"/>
          <a:ext cx="1596326" cy="138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7" name="Packager Shell Object" showAsIcon="1" r:id="rId5" imgW="914400" imgH="792360" progId="Package">
                  <p:embed/>
                </p:oleObj>
              </mc:Choice>
              <mc:Fallback>
                <p:oleObj name="Packager Shell Object" showAsIcon="1" r:id="rId5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76113" y="5211192"/>
                        <a:ext cx="1596326" cy="138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57809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 SERVICE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105354-AA3B-4D8F-84CF-5CE0FF64F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0513"/>
            <a:ext cx="12192000" cy="5936974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A3F8848-EC5C-49D8-959E-9E2A4924AB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7909"/>
              </p:ext>
            </p:extLst>
          </p:nvPr>
        </p:nvGraphicFramePr>
        <p:xfrm>
          <a:off x="9792070" y="1260767"/>
          <a:ext cx="1288741" cy="111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8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92070" y="1260767"/>
                        <a:ext cx="1288741" cy="111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92105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DB5D0D-1D37-443E-8AD5-FF478F87A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27951"/>
            <a:ext cx="12192000" cy="3639627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D74E5D2-C55E-4569-9E6E-C74B16AF3A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394101"/>
              </p:ext>
            </p:extLst>
          </p:nvPr>
        </p:nvGraphicFramePr>
        <p:xfrm>
          <a:off x="5429481" y="5375830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0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29481" y="5375830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31793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74F1D6-AAF5-4F1D-8896-A1A4138D2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660"/>
            <a:ext cx="12192000" cy="4599259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840F5BB-DDF6-4645-A18B-C6B3B529CC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457003"/>
              </p:ext>
            </p:extLst>
          </p:nvPr>
        </p:nvGraphicFramePr>
        <p:xfrm>
          <a:off x="9934575" y="1322388"/>
          <a:ext cx="11303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2" name="Packager Shell Object" showAsIcon="1" r:id="rId4" imgW="1129680" imgH="394560" progId="Package">
                  <p:embed/>
                </p:oleObj>
              </mc:Choice>
              <mc:Fallback>
                <p:oleObj name="Packager Shell Object" showAsIcon="1" r:id="rId4" imgW="112968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34575" y="1322388"/>
                        <a:ext cx="11303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6361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840F5BB-DDF6-4645-A18B-C6B3B529CC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510508"/>
              </p:ext>
            </p:extLst>
          </p:nvPr>
        </p:nvGraphicFramePr>
        <p:xfrm>
          <a:off x="5429481" y="5645006"/>
          <a:ext cx="11303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5" name="Packager Shell Object" showAsIcon="1" r:id="rId3" imgW="1129680" imgH="394560" progId="Package">
                  <p:embed/>
                </p:oleObj>
              </mc:Choice>
              <mc:Fallback>
                <p:oleObj name="Packager Shell Object" showAsIcon="1" r:id="rId3" imgW="112968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840F5BB-DDF6-4645-A18B-C6B3B529CC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481" y="5645006"/>
                        <a:ext cx="11303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B35C1343-3FDB-4EB1-8174-EE81871F20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32660"/>
            <a:ext cx="12192000" cy="407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60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CBE543-1B57-4C00-90A5-C7869875B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4720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E50981-AEA9-4D36-A0B7-59F54A801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4719637"/>
            <a:ext cx="6800850" cy="8858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77132B-FF5D-4E6B-BB0F-BFD00E7789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75" y="5720644"/>
            <a:ext cx="12192000" cy="130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840F5BB-DDF6-4645-A18B-C6B3B529CC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363616"/>
              </p:ext>
            </p:extLst>
          </p:nvPr>
        </p:nvGraphicFramePr>
        <p:xfrm>
          <a:off x="222405" y="257067"/>
          <a:ext cx="11303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8" name="Packager Shell Object" showAsIcon="1" r:id="rId3" imgW="1129680" imgH="394560" progId="Package">
                  <p:embed/>
                </p:oleObj>
              </mc:Choice>
              <mc:Fallback>
                <p:oleObj name="Packager Shell Object" showAsIcon="1" r:id="rId3" imgW="112968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840F5BB-DDF6-4645-A18B-C6B3B529CC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405" y="257067"/>
                        <a:ext cx="11303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FE0D677F-EE9F-48D8-B0FD-A4A5D968B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32660"/>
            <a:ext cx="12192000" cy="36940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DBF9E5-B5A9-4F21-B3E1-4C5F14FDCC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39339"/>
            <a:ext cx="12192000" cy="293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80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840F5BB-DDF6-4645-A18B-C6B3B529CCD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2405" y="257067"/>
          <a:ext cx="11303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3" name="Packager Shell Object" showAsIcon="1" r:id="rId3" imgW="1129680" imgH="394560" progId="Package">
                  <p:embed/>
                </p:oleObj>
              </mc:Choice>
              <mc:Fallback>
                <p:oleObj name="Packager Shell Object" showAsIcon="1" r:id="rId3" imgW="112968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840F5BB-DDF6-4645-A18B-C6B3B529CC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405" y="257067"/>
                        <a:ext cx="11303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AC3F526-EEE6-4B81-B1D8-38FAE7E5A8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96" y="987091"/>
            <a:ext cx="12192000" cy="57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577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APP PROPERTIES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93B56B-554C-4037-98D1-BD0712ACF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04" y="638174"/>
            <a:ext cx="11714992" cy="621982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6BA1777-8E08-481E-8A3A-F6AD7642C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632564"/>
              </p:ext>
            </p:extLst>
          </p:nvPr>
        </p:nvGraphicFramePr>
        <p:xfrm>
          <a:off x="9667783" y="3882714"/>
          <a:ext cx="1510683" cy="1308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0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67783" y="3882714"/>
                        <a:ext cx="1510683" cy="1308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14428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840F5BB-DDF6-4645-A18B-C6B3B529CCD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34575" y="1322388"/>
          <a:ext cx="11303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6" name="Packager Shell Object" showAsIcon="1" r:id="rId3" imgW="1129680" imgH="394560" progId="Package">
                  <p:embed/>
                </p:oleObj>
              </mc:Choice>
              <mc:Fallback>
                <p:oleObj name="Packager Shell Object" showAsIcon="1" r:id="rId3" imgW="1129680" imgH="394560" progId="Packag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840F5BB-DDF6-4645-A18B-C6B3B529CC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34575" y="1322388"/>
                        <a:ext cx="11303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37019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C8E136-CFB8-4865-8122-FE40AA2D5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246" y="798851"/>
            <a:ext cx="108775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9887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39451926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33732437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39458120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25336019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3745433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 Memory Authentication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8EECB6E-B878-45A2-8D9A-89BEC2D8B8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518411"/>
              </p:ext>
            </p:extLst>
          </p:nvPr>
        </p:nvGraphicFramePr>
        <p:xfrm>
          <a:off x="10074275" y="757238"/>
          <a:ext cx="1514475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5" name="Packager Shell Object" showAsIcon="1" r:id="rId3" imgW="915480" imgH="394560" progId="Package">
                  <p:embed/>
                </p:oleObj>
              </mc:Choice>
              <mc:Fallback>
                <p:oleObj name="Packager Shell Object" showAsIcon="1" r:id="rId3" imgW="915480" imgH="394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74275" y="757238"/>
                        <a:ext cx="1514475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3124F9BB-F06A-47E6-8A37-8447AB4181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03791"/>
            <a:ext cx="12192000" cy="415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66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368547922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22028737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420296522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39652714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14761696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1076988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358468882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309904017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25208343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2445653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CSRF Attack - Overview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B83B21-CDC0-4A95-AA9E-A2DBC92AB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8983"/>
            <a:ext cx="12192000" cy="639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2318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OATH2</a:t>
            </a:r>
          </a:p>
        </p:txBody>
      </p:sp>
    </p:spTree>
    <p:extLst>
      <p:ext uri="{BB962C8B-B14F-4D97-AF65-F5344CB8AC3E}">
        <p14:creationId xmlns:p14="http://schemas.microsoft.com/office/powerpoint/2010/main" val="22093631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</p:spTree>
    <p:extLst>
      <p:ext uri="{BB962C8B-B14F-4D97-AF65-F5344CB8AC3E}">
        <p14:creationId xmlns:p14="http://schemas.microsoft.com/office/powerpoint/2010/main" val="214913434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</p:spTree>
    <p:extLst>
      <p:ext uri="{BB962C8B-B14F-4D97-AF65-F5344CB8AC3E}">
        <p14:creationId xmlns:p14="http://schemas.microsoft.com/office/powerpoint/2010/main" val="320278243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</p:spTree>
    <p:extLst>
      <p:ext uri="{BB962C8B-B14F-4D97-AF65-F5344CB8AC3E}">
        <p14:creationId xmlns:p14="http://schemas.microsoft.com/office/powerpoint/2010/main" val="73731609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</p:spTree>
    <p:extLst>
      <p:ext uri="{BB962C8B-B14F-4D97-AF65-F5344CB8AC3E}">
        <p14:creationId xmlns:p14="http://schemas.microsoft.com/office/powerpoint/2010/main" val="393445445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</p:spTree>
    <p:extLst>
      <p:ext uri="{BB962C8B-B14F-4D97-AF65-F5344CB8AC3E}">
        <p14:creationId xmlns:p14="http://schemas.microsoft.com/office/powerpoint/2010/main" val="29869067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REST TEMPLATE</a:t>
            </a:r>
          </a:p>
        </p:txBody>
      </p:sp>
    </p:spTree>
    <p:extLst>
      <p:ext uri="{BB962C8B-B14F-4D97-AF65-F5344CB8AC3E}">
        <p14:creationId xmlns:p14="http://schemas.microsoft.com/office/powerpoint/2010/main" val="274616987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Custom with </a:t>
            </a:r>
            <a:r>
              <a:rPr lang="en-US" dirty="0" err="1">
                <a:solidFill>
                  <a:srgbClr val="FF0000"/>
                </a:solidFill>
              </a:rPr>
              <a:t>Refractoring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CE6EED-B5B8-41C1-A5B6-7B65FE989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39" y="301840"/>
            <a:ext cx="11946922" cy="65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2538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Custom Error class</a:t>
            </a:r>
          </a:p>
        </p:txBody>
      </p:sp>
    </p:spTree>
    <p:extLst>
      <p:ext uri="{BB962C8B-B14F-4D97-AF65-F5344CB8AC3E}">
        <p14:creationId xmlns:p14="http://schemas.microsoft.com/office/powerpoint/2010/main" val="17990455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Custom Error class</a:t>
            </a:r>
          </a:p>
        </p:txBody>
      </p:sp>
    </p:spTree>
    <p:extLst>
      <p:ext uri="{BB962C8B-B14F-4D97-AF65-F5344CB8AC3E}">
        <p14:creationId xmlns:p14="http://schemas.microsoft.com/office/powerpoint/2010/main" val="3601382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CSRF Attack 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D61637-CA68-4F44-A4F3-A1611F71C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484"/>
            <a:ext cx="12192000" cy="579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Custom Error class</a:t>
            </a:r>
          </a:p>
        </p:txBody>
      </p:sp>
    </p:spTree>
    <p:extLst>
      <p:ext uri="{BB962C8B-B14F-4D97-AF65-F5344CB8AC3E}">
        <p14:creationId xmlns:p14="http://schemas.microsoft.com/office/powerpoint/2010/main" val="285329090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7D506E-B9D6-406F-B439-6288DBD36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0100"/>
            <a:ext cx="12192000" cy="19063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812ABC-295F-44FA-BB33-57E518499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77" y="2503342"/>
            <a:ext cx="12192000" cy="9256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A5C4C9-B320-464E-8AB3-9594740C9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2" y="3729904"/>
            <a:ext cx="4048125" cy="29337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08D9F2C-B495-46AD-A249-2F6D331ECF6A}"/>
              </a:ext>
            </a:extLst>
          </p:cNvPr>
          <p:cNvSpPr/>
          <p:nvPr/>
        </p:nvSpPr>
        <p:spPr>
          <a:xfrm>
            <a:off x="5134439" y="3429000"/>
            <a:ext cx="5153025" cy="5936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  <a:highlight>
                  <a:srgbClr val="FF0000"/>
                </a:highlight>
              </a:rPr>
              <a:t>UserName</a:t>
            </a:r>
            <a:r>
              <a:rPr lang="en-US" dirty="0">
                <a:solidFill>
                  <a:schemeClr val="bg1"/>
                </a:solidFill>
                <a:highlight>
                  <a:srgbClr val="FF0000"/>
                </a:highlight>
              </a:rPr>
              <a:t>: user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A1D7DF-D85A-4817-A0A8-3138CF96A0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5165" y="4195848"/>
            <a:ext cx="7362548" cy="232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1304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CBE543-1B57-4C00-90A5-C7869875B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4720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E50981-AEA9-4D36-A0B7-59F54A801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4719637"/>
            <a:ext cx="6800850" cy="8858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77132B-FF5D-4E6B-BB0F-BFD00E7789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75" y="5720644"/>
            <a:ext cx="12192000" cy="130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5787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589DEB-607B-48A2-987E-9BC9082A8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658"/>
            <a:ext cx="12192000" cy="37506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A59D36-5693-4794-9814-D3685FFBC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3485066"/>
            <a:ext cx="10829925" cy="320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1632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EEB665-32FE-4614-AE97-0F922C831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03691"/>
            <a:ext cx="10829925" cy="32051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5922BA-85D4-4CEE-A0A3-8DA0EC176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7650" y="3986506"/>
            <a:ext cx="12192000" cy="183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85050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52A3AD-DAB0-4A06-BD8D-63AF50658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33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 Memory Authentication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9CF356-4A97-4683-A71F-93237DB1C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549"/>
            <a:ext cx="12192000" cy="5606902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8EECB6E-B878-45A2-8D9A-89BEC2D8B82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074275" y="757238"/>
          <a:ext cx="1514475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6" name="Packager Shell Object" showAsIcon="1" r:id="rId4" imgW="915480" imgH="394560" progId="Package">
                  <p:embed/>
                </p:oleObj>
              </mc:Choice>
              <mc:Fallback>
                <p:oleObj name="Packager Shell Object" showAsIcon="1" r:id="rId4" imgW="915480" imgH="394560" progId="Package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D8EECB6E-B878-45A2-8D9A-89BEC2D8B8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74275" y="757238"/>
                        <a:ext cx="1514475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61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7134</TotalTime>
  <Words>449</Words>
  <Application>Microsoft Office PowerPoint</Application>
  <PresentationFormat>Widescreen</PresentationFormat>
  <Paragraphs>98</Paragraphs>
  <Slides>85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1" baseType="lpstr">
      <vt:lpstr>Arial</vt:lpstr>
      <vt:lpstr>Calibri</vt:lpstr>
      <vt:lpstr>Calibri Light</vt:lpstr>
      <vt:lpstr>Courier New</vt:lpstr>
      <vt:lpstr>Office Theme</vt:lpstr>
      <vt:lpstr>Packager Shell Object</vt:lpstr>
      <vt:lpstr>PowerPoint Presentation</vt:lpstr>
      <vt:lpstr>What Are Authentication and Authorization?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Veera Somaiah Gabbeta</dc:creator>
  <cp:lastModifiedBy>Veera Somaiah Gabbeta</cp:lastModifiedBy>
  <cp:revision>289</cp:revision>
  <dcterms:created xsi:type="dcterms:W3CDTF">2019-08-06T12:19:16Z</dcterms:created>
  <dcterms:modified xsi:type="dcterms:W3CDTF">2024-11-14T01:51:55Z</dcterms:modified>
</cp:coreProperties>
</file>