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xlsm" ContentType="application/vnd.ms-excel.sheet.macroEnabled.12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68" r:id="rId2"/>
    <p:sldId id="269" r:id="rId3"/>
    <p:sldId id="270" r:id="rId4"/>
    <p:sldId id="273" r:id="rId5"/>
    <p:sldId id="303" r:id="rId6"/>
    <p:sldId id="304" r:id="rId7"/>
    <p:sldId id="305" r:id="rId8"/>
    <p:sldId id="306" r:id="rId9"/>
    <p:sldId id="307" r:id="rId10"/>
    <p:sldId id="308" r:id="rId11"/>
    <p:sldId id="309" r:id="rId12"/>
    <p:sldId id="310" r:id="rId13"/>
    <p:sldId id="312" r:id="rId14"/>
    <p:sldId id="313" r:id="rId15"/>
    <p:sldId id="314" r:id="rId16"/>
    <p:sldId id="274" r:id="rId17"/>
    <p:sldId id="283" r:id="rId18"/>
    <p:sldId id="284" r:id="rId19"/>
    <p:sldId id="302" r:id="rId20"/>
    <p:sldId id="285" r:id="rId21"/>
    <p:sldId id="286" r:id="rId22"/>
    <p:sldId id="287" r:id="rId23"/>
    <p:sldId id="288" r:id="rId24"/>
    <p:sldId id="289" r:id="rId25"/>
    <p:sldId id="315" r:id="rId26"/>
    <p:sldId id="316" r:id="rId27"/>
    <p:sldId id="317" r:id="rId28"/>
    <p:sldId id="318" r:id="rId29"/>
    <p:sldId id="319" r:id="rId30"/>
    <p:sldId id="329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5232" autoAdjust="0"/>
  </p:normalViewPr>
  <p:slideViewPr>
    <p:cSldViewPr snapToGrid="0">
      <p:cViewPr varScale="1">
        <p:scale>
          <a:sx n="69" d="100"/>
          <a:sy n="69" d="100"/>
        </p:scale>
        <p:origin x="56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6.wmf"/><Relationship Id="rId1" Type="http://schemas.openxmlformats.org/officeDocument/2006/relationships/image" Target="../media/image2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82C295-C818-4553-97FB-73DC4E98070C}" type="datetimeFigureOut">
              <a:rPr lang="en-US" smtClean="0"/>
              <a:t>7/23/2020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46532F-2F21-49D5-866E-0F460E691F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27108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603225-0D3C-48A3-AB99-00EC7912F6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2F24BC6-63CA-4912-BEA7-3909F0F3527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9AC82F-636F-4685-B1C2-0E309931D8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A8E65-292E-4AC1-8C4F-FCDAC8F32BC0}" type="datetimeFigureOut">
              <a:rPr lang="en-US" smtClean="0"/>
              <a:t>7/23/2020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B7101A-03B3-4B53-91C9-252B19CD8A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FC2596-CAFD-4E56-B2FA-9D2C25EA23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E92DD-57CD-4A53-91BC-0B9DD41F9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65948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F3EB0E-A811-4D55-BC2B-39F2F001BF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0EE7DB5-F7D0-4A11-9CC8-BD38E5EF011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90F887-82D7-4324-B734-D7C5515C1B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A8E65-292E-4AC1-8C4F-FCDAC8F32BC0}" type="datetimeFigureOut">
              <a:rPr lang="en-US" smtClean="0"/>
              <a:t>7/23/2020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D97899-9660-45A7-BDDF-00BA60822F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8E13BA-FA06-465B-B476-FBC0952EC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E92DD-57CD-4A53-91BC-0B9DD41F9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83142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0422782-BEB1-410D-84F3-FE00A710A7E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5A41A2-C19D-4F9F-8325-5AAFAFDA27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08278A-399B-4C67-8F28-2FCFB8562B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A8E65-292E-4AC1-8C4F-FCDAC8F32BC0}" type="datetimeFigureOut">
              <a:rPr lang="en-US" smtClean="0"/>
              <a:t>7/23/2020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FB573C-DE1A-4D27-9070-CE9078B82A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CDA35E-7C1A-4536-A913-95997BA480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E92DD-57CD-4A53-91BC-0B9DD41F9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26628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F8C4BE-381E-495A-9701-22CEC924D5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B64490-E40B-4EA1-B26D-EF0C0DA06F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9CF1BE-1697-49FE-AFB4-49130D6001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A8E65-292E-4AC1-8C4F-FCDAC8F32BC0}" type="datetimeFigureOut">
              <a:rPr lang="en-US" smtClean="0"/>
              <a:t>7/23/2020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56A43B-4117-4B3E-989A-8F9A4E90F4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D4F92C-5869-463D-9244-DF05C0D20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E92DD-57CD-4A53-91BC-0B9DD41F9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94805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8FB721-2FF1-4B10-8F8F-AA34DF2B92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59A9EC-73CF-481C-8C13-BAE268A374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218D14-CD3A-47D4-8077-CAAD43D4ED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A8E65-292E-4AC1-8C4F-FCDAC8F32BC0}" type="datetimeFigureOut">
              <a:rPr lang="en-US" smtClean="0"/>
              <a:t>7/23/2020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2589BE-C690-497C-A7E0-BD2D137EE7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C61321-5183-445D-86C7-741631D8C2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E92DD-57CD-4A53-91BC-0B9DD41F9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14795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B6249B-A201-44A3-AC39-24C101B772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AFCFB7-F404-44A9-ADBE-B5F3C34F0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0E0E308-066D-469E-BA6C-9A639DD14C8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CBCE332-07A6-40B5-8177-CB1CDA02CC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A8E65-292E-4AC1-8C4F-FCDAC8F32BC0}" type="datetimeFigureOut">
              <a:rPr lang="en-US" smtClean="0"/>
              <a:t>7/23/2020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965737E-94D6-4311-9066-6CCFA44328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1FA5DA-D128-4885-B490-84B5B78A67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E92DD-57CD-4A53-91BC-0B9DD41F9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9435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F63735-F758-4E32-AA78-5736C4AB3C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A4FC35-1A03-4CBD-ADEE-94D8AAEFE8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6A6E9AD-EDA7-4CE5-9545-705ECB5CCD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E164812-41B6-423A-AB99-72925E2027E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440709F-7B18-460E-94F4-3920E215586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7DD619-2221-4CA9-96F7-DC5DDBD2DF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A8E65-292E-4AC1-8C4F-FCDAC8F32BC0}" type="datetimeFigureOut">
              <a:rPr lang="en-US" smtClean="0"/>
              <a:t>7/23/2020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C0E0623-1A6B-4CCE-A018-25FD840F3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95593B9-A605-4BC8-82A2-C96F29CCBE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E92DD-57CD-4A53-91BC-0B9DD41F9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89301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310131-DCBB-465C-A1E8-CF35006797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0FD9C3F-7F06-4C73-8F6C-4696B65331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A8E65-292E-4AC1-8C4F-FCDAC8F32BC0}" type="datetimeFigureOut">
              <a:rPr lang="en-US" smtClean="0"/>
              <a:t>7/23/2020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563F1D3-AE88-4E42-A404-FF13FFCDC7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C207D09-2752-48D3-B0AE-0B0A84CD28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E92DD-57CD-4A53-91BC-0B9DD41F9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3510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CF2CE89-FAE9-4946-848F-767AEC8A1F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A8E65-292E-4AC1-8C4F-FCDAC8F32BC0}" type="datetimeFigureOut">
              <a:rPr lang="en-US" smtClean="0"/>
              <a:t>7/23/2020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AE45CFF-B5A9-4B3C-85F0-B2DAD8C62A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7800DF-38EC-44EC-8F5C-EC44F453DF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E92DD-57CD-4A53-91BC-0B9DD41F9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07826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00CFC0-6E12-46F4-A7DC-03856A4040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39761B-A532-4365-8AC3-6E842FC492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EF98FB9-CC11-4756-A780-C5CA8755016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75B098E-B1A6-48B2-A2AC-DCD65E004B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A8E65-292E-4AC1-8C4F-FCDAC8F32BC0}" type="datetimeFigureOut">
              <a:rPr lang="en-US" smtClean="0"/>
              <a:t>7/23/2020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C29AFAA-E241-482A-B5AB-F2B8B88EDF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DB3D52-3625-4ECB-945D-2ACB137926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E92DD-57CD-4A53-91BC-0B9DD41F9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39981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AE133F-A765-4542-8477-65304D8006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65019E8-FDF4-4DD1-B839-FC44427B007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3936DDF-C43D-4847-B48B-A3EEDE9EFF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1C66EED-ADEA-44D7-8DFC-ACB3D1E545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A8E65-292E-4AC1-8C4F-FCDAC8F32BC0}" type="datetimeFigureOut">
              <a:rPr lang="en-US" smtClean="0"/>
              <a:t>7/23/2020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353F99-30EB-460C-ADEA-F2047A06E0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C7BCD2-C8B5-4DEC-B943-7AE482815B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E92DD-57CD-4A53-91BC-0B9DD41F9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21937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55729FF-F002-423A-8059-015A92AA95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61AFA65-50EE-43F5-9D69-71181A5EDD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1D8832-46EF-4B84-BE16-B99C1A0FC6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CA8E65-292E-4AC1-8C4F-FCDAC8F32BC0}" type="datetimeFigureOut">
              <a:rPr lang="en-US" smtClean="0"/>
              <a:t>7/23/2020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E466FC-4C17-4427-AEEC-18C1429DFE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071CD2-3684-45C5-98A7-E89D2F88EA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AE92DD-57CD-4A53-91BC-0B9DD41F9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687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6.wmf"/><Relationship Id="rId5" Type="http://schemas.openxmlformats.org/officeDocument/2006/relationships/package" Target="../embeddings/Microsoft_Excel_Macro-Enabled_Worksheet.xlsm"/><Relationship Id="rId4" Type="http://schemas.openxmlformats.org/officeDocument/2006/relationships/image" Target="../media/image25.wm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4.w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BD954BF-DA01-43B5-B57E-0F34022563BB}"/>
              </a:ext>
            </a:extLst>
          </p:cNvPr>
          <p:cNvSpPr/>
          <p:nvPr/>
        </p:nvSpPr>
        <p:spPr>
          <a:xfrm>
            <a:off x="1968809" y="-8878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Overview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E034489-D20C-4D7A-B872-7F4BA88BCB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67785"/>
            <a:ext cx="12192000" cy="5722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04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9187070-83D6-4FFA-91CF-63D25560616B}"/>
              </a:ext>
            </a:extLst>
          </p:cNvPr>
          <p:cNvSpPr/>
          <p:nvPr/>
        </p:nvSpPr>
        <p:spPr>
          <a:xfrm>
            <a:off x="1968809" y="-8878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Batch- Overview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58C415E-69C2-4D8A-89D8-082BCABFE0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49911"/>
            <a:ext cx="12192000" cy="5557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962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9187070-83D6-4FFA-91CF-63D25560616B}"/>
              </a:ext>
            </a:extLst>
          </p:cNvPr>
          <p:cNvSpPr/>
          <p:nvPr/>
        </p:nvSpPr>
        <p:spPr>
          <a:xfrm>
            <a:off x="1968809" y="-8878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Batch- Overview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8B4B49D-B9DA-47C7-A75C-FC2DF5E4EE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781" y="733568"/>
            <a:ext cx="12192000" cy="5787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494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9187070-83D6-4FFA-91CF-63D25560616B}"/>
              </a:ext>
            </a:extLst>
          </p:cNvPr>
          <p:cNvSpPr/>
          <p:nvPr/>
        </p:nvSpPr>
        <p:spPr>
          <a:xfrm>
            <a:off x="1968809" y="-8878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Batch- Overview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2434388-5485-49EF-ACDF-4FB6915361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7250"/>
            <a:ext cx="12192000" cy="6186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829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9187070-83D6-4FFA-91CF-63D25560616B}"/>
              </a:ext>
            </a:extLst>
          </p:cNvPr>
          <p:cNvSpPr/>
          <p:nvPr/>
        </p:nvSpPr>
        <p:spPr>
          <a:xfrm>
            <a:off x="1968809" y="-8878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Batch- Overview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7A26C84-00A8-4114-BB86-DD9139EE39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22562"/>
            <a:ext cx="12192000" cy="4751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4414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9187070-83D6-4FFA-91CF-63D25560616B}"/>
              </a:ext>
            </a:extLst>
          </p:cNvPr>
          <p:cNvSpPr/>
          <p:nvPr/>
        </p:nvSpPr>
        <p:spPr>
          <a:xfrm>
            <a:off x="1968809" y="-8878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Batch- Overview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8874B99-E74C-4BEE-AAAF-1C47EE8BA8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39246"/>
            <a:ext cx="12192000" cy="4579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330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9187070-83D6-4FFA-91CF-63D25560616B}"/>
              </a:ext>
            </a:extLst>
          </p:cNvPr>
          <p:cNvSpPr/>
          <p:nvPr/>
        </p:nvSpPr>
        <p:spPr>
          <a:xfrm>
            <a:off x="1968809" y="-8878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Batch- Overview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69E3924-3361-48B9-A8E4-CF496690C8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60879"/>
            <a:ext cx="12192000" cy="4736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0456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AF70CFD-83B9-41DF-BDE3-EFAA514CB972}"/>
              </a:ext>
            </a:extLst>
          </p:cNvPr>
          <p:cNvSpPr/>
          <p:nvPr/>
        </p:nvSpPr>
        <p:spPr>
          <a:xfrm>
            <a:off x="2004320" y="168675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Batch</a:t>
            </a:r>
          </a:p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166F54B-AA0C-4306-8CE7-16114D1B32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42461"/>
            <a:ext cx="12192000" cy="5773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26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AF70CFD-83B9-41DF-BDE3-EFAA514CB972}"/>
              </a:ext>
            </a:extLst>
          </p:cNvPr>
          <p:cNvSpPr/>
          <p:nvPr/>
        </p:nvSpPr>
        <p:spPr>
          <a:xfrm>
            <a:off x="2004320" y="168675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Batch</a:t>
            </a:r>
          </a:p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DFC4A06-F50A-405A-AAFE-CFBC227DA7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94803"/>
            <a:ext cx="12192000" cy="6257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8710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AF70CFD-83B9-41DF-BDE3-EFAA514CB972}"/>
              </a:ext>
            </a:extLst>
          </p:cNvPr>
          <p:cNvSpPr/>
          <p:nvPr/>
        </p:nvSpPr>
        <p:spPr>
          <a:xfrm>
            <a:off x="2004320" y="168675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Batch</a:t>
            </a:r>
          </a:p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FCEFE1E-C139-4AA7-84CC-ABC70B8047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52191"/>
            <a:ext cx="12192000" cy="5953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400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AF70CFD-83B9-41DF-BDE3-EFAA514CB972}"/>
              </a:ext>
            </a:extLst>
          </p:cNvPr>
          <p:cNvSpPr/>
          <p:nvPr/>
        </p:nvSpPr>
        <p:spPr>
          <a:xfrm>
            <a:off x="2004320" y="168675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Batch</a:t>
            </a:r>
          </a:p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5DE3747-86EC-4382-B378-2FE07A9CE5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359" y="594803"/>
            <a:ext cx="11881282" cy="6053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23431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BD954BF-DA01-43B5-B57E-0F34022563BB}"/>
              </a:ext>
            </a:extLst>
          </p:cNvPr>
          <p:cNvSpPr/>
          <p:nvPr/>
        </p:nvSpPr>
        <p:spPr>
          <a:xfrm>
            <a:off x="1968809" y="-8878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Batch- Overview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5780FEE-C9AA-4AE3-9AFE-D8A481ABD2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3975" y="719137"/>
            <a:ext cx="9753600" cy="578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1382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AF70CFD-83B9-41DF-BDE3-EFAA514CB972}"/>
              </a:ext>
            </a:extLst>
          </p:cNvPr>
          <p:cNvSpPr/>
          <p:nvPr/>
        </p:nvSpPr>
        <p:spPr>
          <a:xfrm>
            <a:off x="2004320" y="168675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Batch</a:t>
            </a:r>
          </a:p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4270357-7DA4-4D16-9C58-3F1B2FA796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94803"/>
            <a:ext cx="12192000" cy="6050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97846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AF70CFD-83B9-41DF-BDE3-EFAA514CB972}"/>
              </a:ext>
            </a:extLst>
          </p:cNvPr>
          <p:cNvSpPr/>
          <p:nvPr/>
        </p:nvSpPr>
        <p:spPr>
          <a:xfrm>
            <a:off x="2004320" y="168675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Batch</a:t>
            </a:r>
          </a:p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8D0F833-608C-4396-86B3-D30A009BFE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54912"/>
            <a:ext cx="12192000" cy="5948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589270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AF70CFD-83B9-41DF-BDE3-EFAA514CB972}"/>
              </a:ext>
            </a:extLst>
          </p:cNvPr>
          <p:cNvSpPr/>
          <p:nvPr/>
        </p:nvSpPr>
        <p:spPr>
          <a:xfrm>
            <a:off x="2004320" y="168675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Batch</a:t>
            </a:r>
          </a:p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ADA21E7-2D63-43BC-88CD-B634247DE0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475" y="381739"/>
            <a:ext cx="6858000" cy="632533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76EB11E-62FC-4FDD-A396-879E72B84E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8244" y="1272790"/>
            <a:ext cx="5572125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582019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AF70CFD-83B9-41DF-BDE3-EFAA514CB972}"/>
              </a:ext>
            </a:extLst>
          </p:cNvPr>
          <p:cNvSpPr/>
          <p:nvPr/>
        </p:nvSpPr>
        <p:spPr>
          <a:xfrm>
            <a:off x="0" y="1105670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Project Source Code</a:t>
            </a:r>
          </a:p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88BB357E-3594-456B-A471-65CD9AB12F3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0952813"/>
              </p:ext>
            </p:extLst>
          </p:nvPr>
        </p:nvGraphicFramePr>
        <p:xfrm>
          <a:off x="5838825" y="879475"/>
          <a:ext cx="2490788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2" name="Packager Shell Object" showAsIcon="1" r:id="rId3" imgW="1367280" imgH="481320" progId="Package">
                  <p:embed/>
                </p:oleObj>
              </mc:Choice>
              <mc:Fallback>
                <p:oleObj name="Packager Shell Object" showAsIcon="1" r:id="rId3" imgW="1367280" imgH="48132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838825" y="879475"/>
                        <a:ext cx="2490788" cy="876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CF8BEC11-C1D3-437D-B32B-1DBB863BC051}"/>
              </a:ext>
            </a:extLst>
          </p:cNvPr>
          <p:cNvSpPr/>
          <p:nvPr/>
        </p:nvSpPr>
        <p:spPr>
          <a:xfrm>
            <a:off x="146757" y="2882684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CSV File</a:t>
            </a:r>
          </a:p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4CEB5043-1A60-4C65-987C-7D6B9EF8976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2649243"/>
              </p:ext>
            </p:extLst>
          </p:nvPr>
        </p:nvGraphicFramePr>
        <p:xfrm>
          <a:off x="6881674" y="2516649"/>
          <a:ext cx="914400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3" name="Macro-Enabled Worksheet" showAsIcon="1" r:id="rId5" imgW="914400" imgH="792360" progId="Excel.SheetMacroEnabled.12">
                  <p:embed/>
                </p:oleObj>
              </mc:Choice>
              <mc:Fallback>
                <p:oleObj name="Macro-Enabled Worksheet" showAsIcon="1" r:id="rId5" imgW="914400" imgH="792360" progId="Excel.SheetMacroEnabled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881674" y="2516649"/>
                        <a:ext cx="914400" cy="792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6093748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AF70CFD-83B9-41DF-BDE3-EFAA514CB972}"/>
              </a:ext>
            </a:extLst>
          </p:cNvPr>
          <p:cNvSpPr/>
          <p:nvPr/>
        </p:nvSpPr>
        <p:spPr>
          <a:xfrm>
            <a:off x="2004320" y="168675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Batch – DB To csv File</a:t>
            </a:r>
          </a:p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03027FD-7D98-427F-92F5-C9E28224C1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72044"/>
            <a:ext cx="12192000" cy="4913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24382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AF70CFD-83B9-41DF-BDE3-EFAA514CB972}"/>
              </a:ext>
            </a:extLst>
          </p:cNvPr>
          <p:cNvSpPr/>
          <p:nvPr/>
        </p:nvSpPr>
        <p:spPr>
          <a:xfrm>
            <a:off x="2004320" y="168675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Batch – DB To csv File</a:t>
            </a:r>
          </a:p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2472983-6061-427E-9DFB-783D694C5A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50350"/>
            <a:ext cx="12192000" cy="535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140112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AF70CFD-83B9-41DF-BDE3-EFAA514CB972}"/>
              </a:ext>
            </a:extLst>
          </p:cNvPr>
          <p:cNvSpPr/>
          <p:nvPr/>
        </p:nvSpPr>
        <p:spPr>
          <a:xfrm>
            <a:off x="2004320" y="168675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Batch – DB To csv File</a:t>
            </a:r>
          </a:p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EFA1487-2F7B-42F8-82EA-6A99B0C129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25021"/>
            <a:ext cx="12192000" cy="5207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328619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AF70CFD-83B9-41DF-BDE3-EFAA514CB972}"/>
              </a:ext>
            </a:extLst>
          </p:cNvPr>
          <p:cNvSpPr/>
          <p:nvPr/>
        </p:nvSpPr>
        <p:spPr>
          <a:xfrm>
            <a:off x="2004320" y="168675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Batch – DB To csv File</a:t>
            </a:r>
          </a:p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CE11A50-9E0A-44A4-930D-D2CC748168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99443"/>
            <a:ext cx="12192000" cy="3859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504152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AF70CFD-83B9-41DF-BDE3-EFAA514CB972}"/>
              </a:ext>
            </a:extLst>
          </p:cNvPr>
          <p:cNvSpPr/>
          <p:nvPr/>
        </p:nvSpPr>
        <p:spPr>
          <a:xfrm>
            <a:off x="2004320" y="168675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Batch – DB To csv File</a:t>
            </a:r>
          </a:p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52C4D61-E1C9-4E17-AF72-7DCFD83207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1582"/>
            <a:ext cx="12192000" cy="6034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37057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AF70CFD-83B9-41DF-BDE3-EFAA514CB972}"/>
              </a:ext>
            </a:extLst>
          </p:cNvPr>
          <p:cNvSpPr/>
          <p:nvPr/>
        </p:nvSpPr>
        <p:spPr>
          <a:xfrm>
            <a:off x="2004320" y="168675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Batch – DB To csv File</a:t>
            </a:r>
          </a:p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52104D2-2510-4AF7-AFA1-4E07CBD9C0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6532" y="381739"/>
            <a:ext cx="12192000" cy="443770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C79C84D-BFA3-420C-A7F6-46C92AFC78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8600" y="4474346"/>
            <a:ext cx="8591550" cy="2103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0586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37BFA02-4875-4120-B4F2-CC63E37EF1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9883" y="485774"/>
            <a:ext cx="10052234" cy="6372225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54F9C59-A1BE-4416-84F6-4D23050F94C6}"/>
              </a:ext>
            </a:extLst>
          </p:cNvPr>
          <p:cNvSpPr/>
          <p:nvPr/>
        </p:nvSpPr>
        <p:spPr>
          <a:xfrm>
            <a:off x="1968809" y="-8878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Batch- Overview</a:t>
            </a:r>
          </a:p>
        </p:txBody>
      </p:sp>
    </p:spTree>
    <p:extLst>
      <p:ext uri="{BB962C8B-B14F-4D97-AF65-F5344CB8AC3E}">
        <p14:creationId xmlns:p14="http://schemas.microsoft.com/office/powerpoint/2010/main" val="2853290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AF70CFD-83B9-41DF-BDE3-EFAA514CB972}"/>
              </a:ext>
            </a:extLst>
          </p:cNvPr>
          <p:cNvSpPr/>
          <p:nvPr/>
        </p:nvSpPr>
        <p:spPr>
          <a:xfrm>
            <a:off x="0" y="1105670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Project Source Code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0285681"/>
              </p:ext>
            </p:extLst>
          </p:nvPr>
        </p:nvGraphicFramePr>
        <p:xfrm>
          <a:off x="5712691" y="1213860"/>
          <a:ext cx="1971964" cy="1739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Packager Shell Object" showAsIcon="1" r:id="rId3" imgW="914400" imgH="806400" progId="Package">
                  <p:embed/>
                </p:oleObj>
              </mc:Choice>
              <mc:Fallback>
                <p:oleObj name="Packager Shell Object" showAsIcon="1" r:id="rId3" imgW="914400" imgH="80640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712691" y="1213860"/>
                        <a:ext cx="1971964" cy="1739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031181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12FD7AF-2626-4DED-9795-037AF2B88C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" y="1215351"/>
            <a:ext cx="12192000" cy="3341448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D9187070-83D6-4FFA-91CF-63D25560616B}"/>
              </a:ext>
            </a:extLst>
          </p:cNvPr>
          <p:cNvSpPr/>
          <p:nvPr/>
        </p:nvSpPr>
        <p:spPr>
          <a:xfrm>
            <a:off x="1968809" y="-8878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Batch- Overview</a:t>
            </a:r>
          </a:p>
        </p:txBody>
      </p:sp>
    </p:spTree>
    <p:extLst>
      <p:ext uri="{BB962C8B-B14F-4D97-AF65-F5344CB8AC3E}">
        <p14:creationId xmlns:p14="http://schemas.microsoft.com/office/powerpoint/2010/main" val="2999231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9187070-83D6-4FFA-91CF-63D25560616B}"/>
              </a:ext>
            </a:extLst>
          </p:cNvPr>
          <p:cNvSpPr/>
          <p:nvPr/>
        </p:nvSpPr>
        <p:spPr>
          <a:xfrm>
            <a:off x="1968809" y="-8878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Batch- Overview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972ED05-B511-45FC-BB16-B20FAC909F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782" y="417250"/>
            <a:ext cx="11248007" cy="644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8994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9187070-83D6-4FFA-91CF-63D25560616B}"/>
              </a:ext>
            </a:extLst>
          </p:cNvPr>
          <p:cNvSpPr/>
          <p:nvPr/>
        </p:nvSpPr>
        <p:spPr>
          <a:xfrm>
            <a:off x="1968809" y="-8878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Batch- Overview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3DCE247-F9D6-4D33-89B3-5C930CE91E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4782"/>
            <a:ext cx="12192000" cy="5268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259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9187070-83D6-4FFA-91CF-63D25560616B}"/>
              </a:ext>
            </a:extLst>
          </p:cNvPr>
          <p:cNvSpPr/>
          <p:nvPr/>
        </p:nvSpPr>
        <p:spPr>
          <a:xfrm>
            <a:off x="1968809" y="-8878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Batch- Overview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5D521B1-3334-4FA2-92D0-8F91864334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43935"/>
            <a:ext cx="12192000" cy="5720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3815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9187070-83D6-4FFA-91CF-63D25560616B}"/>
              </a:ext>
            </a:extLst>
          </p:cNvPr>
          <p:cNvSpPr/>
          <p:nvPr/>
        </p:nvSpPr>
        <p:spPr>
          <a:xfrm>
            <a:off x="1968809" y="-8878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Batch- Overview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E6B7EB8-C3A6-4610-8C39-002B41F2FA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38996"/>
            <a:ext cx="12192000" cy="611900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FDECC0B-9AAD-457B-8AD9-0BD19FA4E6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7415" y="325711"/>
            <a:ext cx="5086350" cy="50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0611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9187070-83D6-4FFA-91CF-63D25560616B}"/>
              </a:ext>
            </a:extLst>
          </p:cNvPr>
          <p:cNvSpPr/>
          <p:nvPr/>
        </p:nvSpPr>
        <p:spPr>
          <a:xfrm>
            <a:off x="1968809" y="-8878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Batch- Overview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4AE1D1A-108E-4A38-9113-B80CA02EAD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619" y="576031"/>
            <a:ext cx="874395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0209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1737</TotalTime>
  <Words>107</Words>
  <Application>Microsoft Office PowerPoint</Application>
  <PresentationFormat>Widescreen</PresentationFormat>
  <Paragraphs>31</Paragraphs>
  <Slides>30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30</vt:i4>
      </vt:variant>
    </vt:vector>
  </HeadingPairs>
  <TitlesOfParts>
    <vt:vector size="36" baseType="lpstr">
      <vt:lpstr>Arial</vt:lpstr>
      <vt:lpstr>Calibri</vt:lpstr>
      <vt:lpstr>Calibri Light</vt:lpstr>
      <vt:lpstr>Office Theme</vt:lpstr>
      <vt:lpstr>Packager Shell Object</vt:lpstr>
      <vt:lpstr>Macro-Enabled Worksheet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Veera Somaiah Gabbeta</dc:creator>
  <cp:lastModifiedBy>Veera Somaiah Gabbeta</cp:lastModifiedBy>
  <cp:revision>165</cp:revision>
  <dcterms:created xsi:type="dcterms:W3CDTF">2019-08-06T12:19:16Z</dcterms:created>
  <dcterms:modified xsi:type="dcterms:W3CDTF">2020-07-23T17:07:47Z</dcterms:modified>
</cp:coreProperties>
</file>