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sldIdLst>
    <p:sldId id="259" r:id="rId2"/>
    <p:sldId id="289" r:id="rId3"/>
    <p:sldId id="294" r:id="rId4"/>
    <p:sldId id="295" r:id="rId5"/>
    <p:sldId id="296" r:id="rId6"/>
    <p:sldId id="297" r:id="rId7"/>
    <p:sldId id="298" r:id="rId8"/>
    <p:sldId id="299" r:id="rId9"/>
    <p:sldId id="302" r:id="rId10"/>
    <p:sldId id="303" r:id="rId11"/>
    <p:sldId id="304" r:id="rId12"/>
    <p:sldId id="305" r:id="rId13"/>
    <p:sldId id="307" r:id="rId14"/>
    <p:sldId id="309" r:id="rId15"/>
    <p:sldId id="310" r:id="rId16"/>
    <p:sldId id="306" r:id="rId17"/>
    <p:sldId id="290" r:id="rId18"/>
    <p:sldId id="291" r:id="rId19"/>
    <p:sldId id="292" r:id="rId20"/>
    <p:sldId id="264" r:id="rId21"/>
    <p:sldId id="284" r:id="rId22"/>
    <p:sldId id="293" r:id="rId23"/>
    <p:sldId id="268" r:id="rId24"/>
    <p:sldId id="277" r:id="rId25"/>
    <p:sldId id="278" r:id="rId26"/>
    <p:sldId id="279" r:id="rId27"/>
    <p:sldId id="280" r:id="rId28"/>
    <p:sldId id="281" r:id="rId29"/>
    <p:sldId id="283" r:id="rId30"/>
    <p:sldId id="308" r:id="rId3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5232" autoAdjust="0"/>
  </p:normalViewPr>
  <p:slideViewPr>
    <p:cSldViewPr snapToGrid="0">
      <p:cViewPr varScale="1">
        <p:scale>
          <a:sx n="99" d="100"/>
          <a:sy n="99" d="100"/>
        </p:scale>
        <p:origin x="67" y="12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4.wmf"/></Relationships>
</file>

<file path=ppt/drawings/_rels/vmlDrawing10.vml.rels><?xml version="1.0" encoding="UTF-8" standalone="yes"?>
<Relationships xmlns="http://schemas.openxmlformats.org/package/2006/relationships"><Relationship Id="rId2" Type="http://schemas.openxmlformats.org/officeDocument/2006/relationships/image" Target="../media/image44.wmf"/><Relationship Id="rId1" Type="http://schemas.openxmlformats.org/officeDocument/2006/relationships/image" Target="../media/image43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6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8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30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32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34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36.w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38.w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26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C82C295-C818-4553-97FB-73DC4E98070C}" type="datetimeFigureOut">
              <a:rPr lang="en-US" smtClean="0"/>
              <a:t>8/19/2024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46532F-2F21-49D5-866E-0F460E691F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27108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603225-0D3C-48A3-AB99-00EC7912F60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2F24BC6-63CA-4912-BEA7-3909F0F3527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59AC82F-636F-4685-B1C2-0E309931D8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CA8E65-292E-4AC1-8C4F-FCDAC8F32BC0}" type="datetimeFigureOut">
              <a:rPr lang="en-US" smtClean="0"/>
              <a:t>8/19/2024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9B7101A-03B3-4B53-91C9-252B19CD8A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1FC2596-CAFD-4E56-B2FA-9D2C25EA23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AE92DD-57CD-4A53-91BC-0B9DD41F9D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65948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F3EB0E-A811-4D55-BC2B-39F2F001BF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0EE7DB5-F7D0-4A11-9CC8-BD38E5EF011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C90F887-82D7-4324-B734-D7C5515C1B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CA8E65-292E-4AC1-8C4F-FCDAC8F32BC0}" type="datetimeFigureOut">
              <a:rPr lang="en-US" smtClean="0"/>
              <a:t>8/19/2024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2D97899-9660-45A7-BDDF-00BA60822F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48E13BA-FA06-465B-B476-FBC0952EC7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AE92DD-57CD-4A53-91BC-0B9DD41F9D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83142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0422782-BEB1-410D-84F3-FE00A710A7E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65A41A2-C19D-4F9F-8325-5AAFAFDA27D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508278A-399B-4C67-8F28-2FCFB8562B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CA8E65-292E-4AC1-8C4F-FCDAC8F32BC0}" type="datetimeFigureOut">
              <a:rPr lang="en-US" smtClean="0"/>
              <a:t>8/19/2024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CFB573C-DE1A-4D27-9070-CE9078B82A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CDA35E-7C1A-4536-A913-95997BA480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AE92DD-57CD-4A53-91BC-0B9DD41F9D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26628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F8C4BE-381E-495A-9701-22CEC924D5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5B64490-E40B-4EA1-B26D-EF0C0DA06F8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79CF1BE-1697-49FE-AFB4-49130D6001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CA8E65-292E-4AC1-8C4F-FCDAC8F32BC0}" type="datetimeFigureOut">
              <a:rPr lang="en-US" smtClean="0"/>
              <a:t>8/19/2024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A56A43B-4117-4B3E-989A-8F9A4E90F4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D4F92C-5869-463D-9244-DF05C0D203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AE92DD-57CD-4A53-91BC-0B9DD41F9D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94805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8FB721-2FF1-4B10-8F8F-AA34DF2B92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C59A9EC-73CF-481C-8C13-BAE268A3749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1218D14-CD3A-47D4-8077-CAAD43D4ED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CA8E65-292E-4AC1-8C4F-FCDAC8F32BC0}" type="datetimeFigureOut">
              <a:rPr lang="en-US" smtClean="0"/>
              <a:t>8/19/2024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2589BE-C690-497C-A7E0-BD2D137EE7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9C61321-5183-445D-86C7-741631D8C2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AE92DD-57CD-4A53-91BC-0B9DD41F9D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14795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B6249B-A201-44A3-AC39-24C101B772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6AFCFB7-F404-44A9-ADBE-B5F3C34F0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0E0E308-066D-469E-BA6C-9A639DD14C8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CBCE332-07A6-40B5-8177-CB1CDA02CC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CA8E65-292E-4AC1-8C4F-FCDAC8F32BC0}" type="datetimeFigureOut">
              <a:rPr lang="en-US" smtClean="0"/>
              <a:t>8/19/2024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965737E-94D6-4311-9066-6CCFA44328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51FA5DA-D128-4885-B490-84B5B78A67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AE92DD-57CD-4A53-91BC-0B9DD41F9D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39435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F63735-F758-4E32-AA78-5736C4AB3C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A4FC35-1A03-4CBD-ADEE-94D8AAEFE81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6A6E9AD-EDA7-4CE5-9545-705ECB5CCD6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E164812-41B6-423A-AB99-72925E2027E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440709F-7B18-460E-94F4-3920E215586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17DD619-2221-4CA9-96F7-DC5DDBD2DF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CA8E65-292E-4AC1-8C4F-FCDAC8F32BC0}" type="datetimeFigureOut">
              <a:rPr lang="en-US" smtClean="0"/>
              <a:t>8/19/2024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C0E0623-1A6B-4CCE-A018-25FD840F32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95593B9-A605-4BC8-82A2-C96F29CCBE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AE92DD-57CD-4A53-91BC-0B9DD41F9D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89301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310131-DCBB-465C-A1E8-CF35006797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0FD9C3F-7F06-4C73-8F6C-4696B65331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CA8E65-292E-4AC1-8C4F-FCDAC8F32BC0}" type="datetimeFigureOut">
              <a:rPr lang="en-US" smtClean="0"/>
              <a:t>8/19/2024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563F1D3-AE88-4E42-A404-FF13FFCDC7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C207D09-2752-48D3-B0AE-0B0A84CD28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AE92DD-57CD-4A53-91BC-0B9DD41F9D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73510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CF2CE89-FAE9-4946-848F-767AEC8A1F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CA8E65-292E-4AC1-8C4F-FCDAC8F32BC0}" type="datetimeFigureOut">
              <a:rPr lang="en-US" smtClean="0"/>
              <a:t>8/19/2024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AE45CFF-B5A9-4B3C-85F0-B2DAD8C62A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07800DF-38EC-44EC-8F5C-EC44F453DF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AE92DD-57CD-4A53-91BC-0B9DD41F9D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07826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00CFC0-6E12-46F4-A7DC-03856A4040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839761B-A532-4365-8AC3-6E842FC492D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EF98FB9-CC11-4756-A780-C5CA8755016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75B098E-B1A6-48B2-A2AC-DCD65E004B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CA8E65-292E-4AC1-8C4F-FCDAC8F32BC0}" type="datetimeFigureOut">
              <a:rPr lang="en-US" smtClean="0"/>
              <a:t>8/19/2024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C29AFAA-E241-482A-B5AB-F2B8B88EDF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CDB3D52-3625-4ECB-945D-2ACB137926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AE92DD-57CD-4A53-91BC-0B9DD41F9D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39981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AE133F-A765-4542-8477-65304D8006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65019E8-FDF4-4DD1-B839-FC44427B007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3936DDF-C43D-4847-B48B-A3EEDE9EFF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1C66EED-ADEA-44D7-8DFC-ACB3D1E545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CA8E65-292E-4AC1-8C4F-FCDAC8F32BC0}" type="datetimeFigureOut">
              <a:rPr lang="en-US" smtClean="0"/>
              <a:t>8/19/2024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6353F99-30EB-460C-ADEA-F2047A06E0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0C7BCD2-C8B5-4DEC-B943-7AE482815B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AE92DD-57CD-4A53-91BC-0B9DD41F9D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21937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55729FF-F002-423A-8059-015A92AA95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61AFA65-50EE-43F5-9D69-71181A5EDD5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1D8832-46EF-4B84-BE16-B99C1A0FC66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CA8E65-292E-4AC1-8C4F-FCDAC8F32BC0}" type="datetimeFigureOut">
              <a:rPr lang="en-US" smtClean="0"/>
              <a:t>8/19/2024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8E466FC-4C17-4427-AEEC-18C1429DFEF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5071CD2-3684-45C5-98A7-E89D2F88EA2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AE92DD-57CD-4A53-91BC-0B9DD41F9D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6877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24.wmf"/><Relationship Id="rId4" Type="http://schemas.openxmlformats.org/officeDocument/2006/relationships/oleObject" Target="../embeddings/oleObject1.bin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26.wmf"/><Relationship Id="rId4" Type="http://schemas.openxmlformats.org/officeDocument/2006/relationships/oleObject" Target="../embeddings/oleObject2.bin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28.wmf"/><Relationship Id="rId4" Type="http://schemas.openxmlformats.org/officeDocument/2006/relationships/oleObject" Target="../embeddings/oleObject3.bin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4.vml"/><Relationship Id="rId5" Type="http://schemas.openxmlformats.org/officeDocument/2006/relationships/image" Target="../media/image30.wmf"/><Relationship Id="rId4" Type="http://schemas.openxmlformats.org/officeDocument/2006/relationships/oleObject" Target="../embeddings/oleObject4.bin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5.vml"/><Relationship Id="rId5" Type="http://schemas.openxmlformats.org/officeDocument/2006/relationships/image" Target="../media/image32.wmf"/><Relationship Id="rId4" Type="http://schemas.openxmlformats.org/officeDocument/2006/relationships/oleObject" Target="../embeddings/oleObject5.bin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6.vml"/><Relationship Id="rId5" Type="http://schemas.openxmlformats.org/officeDocument/2006/relationships/image" Target="../media/image34.wmf"/><Relationship Id="rId4" Type="http://schemas.openxmlformats.org/officeDocument/2006/relationships/oleObject" Target="../embeddings/oleObject6.bin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7.vml"/><Relationship Id="rId5" Type="http://schemas.openxmlformats.org/officeDocument/2006/relationships/image" Target="../media/image36.wmf"/><Relationship Id="rId4" Type="http://schemas.openxmlformats.org/officeDocument/2006/relationships/oleObject" Target="../embeddings/oleObject7.bin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8.vml"/><Relationship Id="rId6" Type="http://schemas.openxmlformats.org/officeDocument/2006/relationships/image" Target="../media/image38.wmf"/><Relationship Id="rId5" Type="http://schemas.openxmlformats.org/officeDocument/2006/relationships/oleObject" Target="../embeddings/oleObject8.bin"/><Relationship Id="rId4" Type="http://schemas.openxmlformats.org/officeDocument/2006/relationships/image" Target="../media/image40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9.vml"/><Relationship Id="rId6" Type="http://schemas.openxmlformats.org/officeDocument/2006/relationships/image" Target="../media/image42.png"/><Relationship Id="rId5" Type="http://schemas.openxmlformats.org/officeDocument/2006/relationships/image" Target="../media/image41.png"/><Relationship Id="rId4" Type="http://schemas.openxmlformats.org/officeDocument/2006/relationships/image" Target="../media/image26.wm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0.vml"/><Relationship Id="rId6" Type="http://schemas.openxmlformats.org/officeDocument/2006/relationships/image" Target="../media/image44.wmf"/><Relationship Id="rId5" Type="http://schemas.openxmlformats.org/officeDocument/2006/relationships/oleObject" Target="../embeddings/oleObject10.bin"/><Relationship Id="rId4" Type="http://schemas.openxmlformats.org/officeDocument/2006/relationships/image" Target="../media/image43.w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31420768-4EA3-43E8-A5E1-C5A50E48A0DE}"/>
              </a:ext>
            </a:extLst>
          </p:cNvPr>
          <p:cNvSpPr/>
          <p:nvPr/>
        </p:nvSpPr>
        <p:spPr>
          <a:xfrm>
            <a:off x="3105150" y="0"/>
            <a:ext cx="6353175" cy="7715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F0000"/>
                </a:solidFill>
              </a:rPr>
              <a:t>Spring Boot Cache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A15943AB-25C7-4AAF-97B9-A8F7DF5A1E4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2860" y="771525"/>
            <a:ext cx="11775054" cy="57664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9199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31420768-4EA3-43E8-A5E1-C5A50E48A0DE}"/>
              </a:ext>
            </a:extLst>
          </p:cNvPr>
          <p:cNvSpPr/>
          <p:nvPr/>
        </p:nvSpPr>
        <p:spPr>
          <a:xfrm>
            <a:off x="3105150" y="0"/>
            <a:ext cx="6353175" cy="7715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F0000"/>
                </a:solidFill>
              </a:rPr>
              <a:t>Spring Boot Cache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1B06F4BA-6033-4ECE-B072-52F2E6117B9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6312" y="933450"/>
            <a:ext cx="10239375" cy="4991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2228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31420768-4EA3-43E8-A5E1-C5A50E48A0DE}"/>
              </a:ext>
            </a:extLst>
          </p:cNvPr>
          <p:cNvSpPr/>
          <p:nvPr/>
        </p:nvSpPr>
        <p:spPr>
          <a:xfrm>
            <a:off x="3105150" y="0"/>
            <a:ext cx="6353175" cy="7715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F0000"/>
                </a:solidFill>
              </a:rPr>
              <a:t>Spring Boot Cache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6276E37E-2E53-4573-9BD2-37D145CBB10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5812" y="776287"/>
            <a:ext cx="10620375" cy="5305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1642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31420768-4EA3-43E8-A5E1-C5A50E48A0DE}"/>
              </a:ext>
            </a:extLst>
          </p:cNvPr>
          <p:cNvSpPr/>
          <p:nvPr/>
        </p:nvSpPr>
        <p:spPr>
          <a:xfrm>
            <a:off x="3105150" y="0"/>
            <a:ext cx="6353175" cy="7715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F0000"/>
                </a:solidFill>
              </a:rPr>
              <a:t>Spring Boot Cache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E142D002-A15A-481F-93D1-CB3182587F3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5350" y="1143000"/>
            <a:ext cx="10401300" cy="457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2532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31420768-4EA3-43E8-A5E1-C5A50E48A0DE}"/>
              </a:ext>
            </a:extLst>
          </p:cNvPr>
          <p:cNvSpPr/>
          <p:nvPr/>
        </p:nvSpPr>
        <p:spPr>
          <a:xfrm>
            <a:off x="3105150" y="0"/>
            <a:ext cx="6353175" cy="7715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F0000"/>
                </a:solidFill>
              </a:rPr>
              <a:t>Spring Boot Cache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CF887720-8ED4-4489-B646-277D0E8997B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1537" y="733425"/>
            <a:ext cx="10448925" cy="5391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3866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31420768-4EA3-43E8-A5E1-C5A50E48A0DE}"/>
              </a:ext>
            </a:extLst>
          </p:cNvPr>
          <p:cNvSpPr/>
          <p:nvPr/>
        </p:nvSpPr>
        <p:spPr>
          <a:xfrm>
            <a:off x="3105150" y="0"/>
            <a:ext cx="6353175" cy="7715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F0000"/>
                </a:solidFill>
              </a:rPr>
              <a:t>Spring Boot Cache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4944DC8F-FA20-4687-88CD-685E90C8BC2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61134"/>
            <a:ext cx="12192000" cy="56927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9396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31420768-4EA3-43E8-A5E1-C5A50E48A0DE}"/>
              </a:ext>
            </a:extLst>
          </p:cNvPr>
          <p:cNvSpPr/>
          <p:nvPr/>
        </p:nvSpPr>
        <p:spPr>
          <a:xfrm>
            <a:off x="3105150" y="0"/>
            <a:ext cx="6353175" cy="7715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F0000"/>
                </a:solidFill>
              </a:rPr>
              <a:t>Spring Boot Cache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42655FD5-3145-44F6-8E55-EC5061F7A19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99617"/>
            <a:ext cx="12192000" cy="56587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8107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31420768-4EA3-43E8-A5E1-C5A50E48A0DE}"/>
              </a:ext>
            </a:extLst>
          </p:cNvPr>
          <p:cNvSpPr/>
          <p:nvPr/>
        </p:nvSpPr>
        <p:spPr>
          <a:xfrm>
            <a:off x="3105150" y="0"/>
            <a:ext cx="6353175" cy="7715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F0000"/>
                </a:solidFill>
              </a:rPr>
              <a:t>Spring Boot Cache - </a:t>
            </a:r>
            <a:r>
              <a:rPr lang="en-US" dirty="0" err="1">
                <a:solidFill>
                  <a:srgbClr val="FF0000"/>
                </a:solidFill>
              </a:rPr>
              <a:t>EHCache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0075" y="1173595"/>
            <a:ext cx="9772650" cy="3771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9654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31420768-4EA3-43E8-A5E1-C5A50E48A0DE}"/>
              </a:ext>
            </a:extLst>
          </p:cNvPr>
          <p:cNvSpPr/>
          <p:nvPr/>
        </p:nvSpPr>
        <p:spPr>
          <a:xfrm>
            <a:off x="3105150" y="0"/>
            <a:ext cx="6353175" cy="7715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F0000"/>
                </a:solidFill>
              </a:rPr>
              <a:t>Spring Boot Cache - </a:t>
            </a:r>
            <a:r>
              <a:rPr lang="en-US" dirty="0" err="1">
                <a:solidFill>
                  <a:srgbClr val="FF0000"/>
                </a:solidFill>
              </a:rPr>
              <a:t>EHCache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8762" y="923636"/>
            <a:ext cx="9134475" cy="55676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0895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31420768-4EA3-43E8-A5E1-C5A50E48A0DE}"/>
              </a:ext>
            </a:extLst>
          </p:cNvPr>
          <p:cNvSpPr/>
          <p:nvPr/>
        </p:nvSpPr>
        <p:spPr>
          <a:xfrm>
            <a:off x="3105150" y="0"/>
            <a:ext cx="6353175" cy="7715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F0000"/>
                </a:solidFill>
              </a:rPr>
              <a:t>Spring Boot Cache - </a:t>
            </a:r>
            <a:r>
              <a:rPr lang="en-US" dirty="0" err="1">
                <a:solidFill>
                  <a:srgbClr val="FF0000"/>
                </a:solidFill>
              </a:rPr>
              <a:t>EHCache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" y="771524"/>
            <a:ext cx="11887200" cy="58509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1504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31420768-4EA3-43E8-A5E1-C5A50E48A0DE}"/>
              </a:ext>
            </a:extLst>
          </p:cNvPr>
          <p:cNvSpPr/>
          <p:nvPr/>
        </p:nvSpPr>
        <p:spPr>
          <a:xfrm>
            <a:off x="3105150" y="0"/>
            <a:ext cx="6353175" cy="7715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F0000"/>
                </a:solidFill>
              </a:rPr>
              <a:t>Spring Boot Cache - </a:t>
            </a:r>
            <a:r>
              <a:rPr lang="en-US" dirty="0" err="1">
                <a:solidFill>
                  <a:srgbClr val="FF0000"/>
                </a:solidFill>
              </a:rPr>
              <a:t>EHCache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8306" y="636602"/>
            <a:ext cx="11893694" cy="245411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8306" y="3515447"/>
            <a:ext cx="11764385" cy="2524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3286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31420768-4EA3-43E8-A5E1-C5A50E48A0DE}"/>
              </a:ext>
            </a:extLst>
          </p:cNvPr>
          <p:cNvSpPr/>
          <p:nvPr/>
        </p:nvSpPr>
        <p:spPr>
          <a:xfrm>
            <a:off x="3105150" y="0"/>
            <a:ext cx="6353175" cy="7715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F0000"/>
                </a:solidFill>
              </a:rPr>
              <a:t>Spring Boot Cache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2FC0BF3-A006-46F4-9473-83E21955B7C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4375" y="1042987"/>
            <a:ext cx="10763250" cy="4772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6775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31420768-4EA3-43E8-A5E1-C5A50E48A0DE}"/>
              </a:ext>
            </a:extLst>
          </p:cNvPr>
          <p:cNvSpPr/>
          <p:nvPr/>
        </p:nvSpPr>
        <p:spPr>
          <a:xfrm>
            <a:off x="3105150" y="0"/>
            <a:ext cx="6353175" cy="7715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F0000"/>
                </a:solidFill>
              </a:rPr>
              <a:t>Spring Boot Cache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B3215400-C33C-42B2-BC5B-444F3CB4A25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50090"/>
            <a:ext cx="12192000" cy="55578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6955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31420768-4EA3-43E8-A5E1-C5A50E48A0DE}"/>
              </a:ext>
            </a:extLst>
          </p:cNvPr>
          <p:cNvSpPr/>
          <p:nvPr/>
        </p:nvSpPr>
        <p:spPr>
          <a:xfrm>
            <a:off x="3105150" y="0"/>
            <a:ext cx="6353175" cy="7715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F0000"/>
                </a:solidFill>
              </a:rPr>
              <a:t>Spring Boot Cache - </a:t>
            </a:r>
            <a:r>
              <a:rPr lang="en-US" dirty="0" err="1">
                <a:solidFill>
                  <a:srgbClr val="FF0000"/>
                </a:solidFill>
              </a:rPr>
              <a:t>EHCache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266CCA51-C0CA-4442-9D4B-091799D7C66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9107" y="648070"/>
            <a:ext cx="10673785" cy="6209930"/>
          </a:xfrm>
          <a:prstGeom prst="rect">
            <a:avLst/>
          </a:prstGeom>
        </p:spPr>
      </p:pic>
      <p:graphicFrame>
        <p:nvGraphicFramePr>
          <p:cNvPr id="4" name="Object 3">
            <a:extLst>
              <a:ext uri="{FF2B5EF4-FFF2-40B4-BE49-F238E27FC236}">
                <a16:creationId xmlns:a16="http://schemas.microsoft.com/office/drawing/2014/main" id="{B61AB025-6F88-414A-A390-BD228A8D291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75172317"/>
              </p:ext>
            </p:extLst>
          </p:nvPr>
        </p:nvGraphicFramePr>
        <p:xfrm>
          <a:off x="11242392" y="1247713"/>
          <a:ext cx="381000" cy="7921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87" name="Packager Shell Object" showAsIcon="1" r:id="rId4" imgW="380880" imgH="792360" progId="Package">
                  <p:embed/>
                </p:oleObj>
              </mc:Choice>
              <mc:Fallback>
                <p:oleObj name="Packager Shell Object" showAsIcon="1" r:id="rId4" imgW="380880" imgH="792360" progId="Package">
                  <p:embed/>
                  <p:pic>
                    <p:nvPicPr>
                      <p:cNvPr id="4" name="Object 3">
                        <a:extLst>
                          <a:ext uri="{FF2B5EF4-FFF2-40B4-BE49-F238E27FC236}">
                            <a16:creationId xmlns:a16="http://schemas.microsoft.com/office/drawing/2014/main" id="{B61AB025-6F88-414A-A390-BD228A8D291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1242392" y="1247713"/>
                        <a:ext cx="381000" cy="7921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748422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31420768-4EA3-43E8-A5E1-C5A50E48A0DE}"/>
              </a:ext>
            </a:extLst>
          </p:cNvPr>
          <p:cNvSpPr/>
          <p:nvPr/>
        </p:nvSpPr>
        <p:spPr>
          <a:xfrm>
            <a:off x="3105150" y="0"/>
            <a:ext cx="6353175" cy="7715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F0000"/>
                </a:solidFill>
              </a:rPr>
              <a:t>Spring Boot EH Cache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B056E62F-CF63-43B1-9709-53E993CFEF7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8069"/>
            <a:ext cx="12192000" cy="6015625"/>
          </a:xfrm>
          <a:prstGeom prst="rect">
            <a:avLst/>
          </a:prstGeom>
        </p:spPr>
      </p:pic>
      <p:graphicFrame>
        <p:nvGraphicFramePr>
          <p:cNvPr id="4" name="Object 3">
            <a:extLst>
              <a:ext uri="{FF2B5EF4-FFF2-40B4-BE49-F238E27FC236}">
                <a16:creationId xmlns:a16="http://schemas.microsoft.com/office/drawing/2014/main" id="{82BA945C-2B5F-44A9-B713-00E13747BDDE}"/>
              </a:ext>
            </a:extLst>
          </p:cNvPr>
          <p:cNvGraphicFramePr>
            <a:graphicFrameLocks noChangeAspect="1"/>
          </p:cNvGraphicFramePr>
          <p:nvPr>
            <p:extLst/>
          </p:nvPr>
        </p:nvGraphicFramePr>
        <p:xfrm>
          <a:off x="10992405" y="1682719"/>
          <a:ext cx="381000" cy="7921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494" name="Packager Shell Object" showAsIcon="1" r:id="rId4" imgW="380880" imgH="792360" progId="Package">
                  <p:embed/>
                </p:oleObj>
              </mc:Choice>
              <mc:Fallback>
                <p:oleObj name="Packager Shell Object" showAsIcon="1" r:id="rId4" imgW="380880" imgH="792360" progId="Package">
                  <p:embed/>
                  <p:pic>
                    <p:nvPicPr>
                      <p:cNvPr id="4" name="Object 3">
                        <a:extLst>
                          <a:ext uri="{FF2B5EF4-FFF2-40B4-BE49-F238E27FC236}">
                            <a16:creationId xmlns:a16="http://schemas.microsoft.com/office/drawing/2014/main" id="{82BA945C-2B5F-44A9-B713-00E13747BDDE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0992405" y="1682719"/>
                        <a:ext cx="381000" cy="7921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156612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31420768-4EA3-43E8-A5E1-C5A50E48A0DE}"/>
              </a:ext>
            </a:extLst>
          </p:cNvPr>
          <p:cNvSpPr/>
          <p:nvPr/>
        </p:nvSpPr>
        <p:spPr>
          <a:xfrm>
            <a:off x="3105150" y="-97654"/>
            <a:ext cx="6353175" cy="7715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F0000"/>
                </a:solidFill>
              </a:rPr>
              <a:t>Spring Boot EH Cache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7DEDAC94-D337-470F-AE66-89FA031F076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2656" y="514905"/>
            <a:ext cx="9351154" cy="6343095"/>
          </a:xfrm>
          <a:prstGeom prst="rect">
            <a:avLst/>
          </a:prstGeom>
        </p:spPr>
      </p:pic>
      <p:graphicFrame>
        <p:nvGraphicFramePr>
          <p:cNvPr id="4" name="Object 3">
            <a:extLst>
              <a:ext uri="{FF2B5EF4-FFF2-40B4-BE49-F238E27FC236}">
                <a16:creationId xmlns:a16="http://schemas.microsoft.com/office/drawing/2014/main" id="{C4FAEA6F-E806-4452-93E7-2663FBB876E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84234266"/>
              </p:ext>
            </p:extLst>
          </p:nvPr>
        </p:nvGraphicFramePr>
        <p:xfrm>
          <a:off x="10804128" y="514905"/>
          <a:ext cx="914400" cy="7921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12" name="Packager Shell Object" showAsIcon="1" r:id="rId4" imgW="914400" imgH="792360" progId="Package">
                  <p:embed/>
                </p:oleObj>
              </mc:Choice>
              <mc:Fallback>
                <p:oleObj name="Packager Shell Object" showAsIcon="1" r:id="rId4" imgW="914400" imgH="792360" progId="Package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0804128" y="514905"/>
                        <a:ext cx="914400" cy="7921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658570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31420768-4EA3-43E8-A5E1-C5A50E48A0DE}"/>
              </a:ext>
            </a:extLst>
          </p:cNvPr>
          <p:cNvSpPr/>
          <p:nvPr/>
        </p:nvSpPr>
        <p:spPr>
          <a:xfrm>
            <a:off x="3105150" y="0"/>
            <a:ext cx="6353175" cy="7715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F0000"/>
                </a:solidFill>
              </a:rPr>
              <a:t>Spring Boot EH Cache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42802160-635C-43F1-999B-20D42B33960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23929"/>
            <a:ext cx="12192000" cy="5610142"/>
          </a:xfrm>
          <a:prstGeom prst="rect">
            <a:avLst/>
          </a:prstGeom>
        </p:spPr>
      </p:pic>
      <p:graphicFrame>
        <p:nvGraphicFramePr>
          <p:cNvPr id="5" name="Object 4">
            <a:extLst>
              <a:ext uri="{FF2B5EF4-FFF2-40B4-BE49-F238E27FC236}">
                <a16:creationId xmlns:a16="http://schemas.microsoft.com/office/drawing/2014/main" id="{0240DAAC-A6CA-4714-887C-94DBA2A0A57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79922604"/>
              </p:ext>
            </p:extLst>
          </p:nvPr>
        </p:nvGraphicFramePr>
        <p:xfrm>
          <a:off x="10068757" y="5837989"/>
          <a:ext cx="914400" cy="7921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34" name="Packager Shell Object" showAsIcon="1" r:id="rId4" imgW="914400" imgH="792360" progId="Package">
                  <p:embed/>
                </p:oleObj>
              </mc:Choice>
              <mc:Fallback>
                <p:oleObj name="Packager Shell Object" showAsIcon="1" r:id="rId4" imgW="914400" imgH="792360" progId="Package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0068757" y="5837989"/>
                        <a:ext cx="914400" cy="7921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55843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31420768-4EA3-43E8-A5E1-C5A50E48A0DE}"/>
              </a:ext>
            </a:extLst>
          </p:cNvPr>
          <p:cNvSpPr/>
          <p:nvPr/>
        </p:nvSpPr>
        <p:spPr>
          <a:xfrm>
            <a:off x="3105150" y="0"/>
            <a:ext cx="6353175" cy="7715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F0000"/>
                </a:solidFill>
              </a:rPr>
              <a:t>Spring Boot EH Cache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2DA3BB3F-0FA2-4E74-B948-52258B721BF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804083"/>
            <a:ext cx="12192000" cy="5249833"/>
          </a:xfrm>
          <a:prstGeom prst="rect">
            <a:avLst/>
          </a:prstGeom>
        </p:spPr>
      </p:pic>
      <p:graphicFrame>
        <p:nvGraphicFramePr>
          <p:cNvPr id="4" name="Object 3">
            <a:extLst>
              <a:ext uri="{FF2B5EF4-FFF2-40B4-BE49-F238E27FC236}">
                <a16:creationId xmlns:a16="http://schemas.microsoft.com/office/drawing/2014/main" id="{75E3EC83-56FA-4475-9F7C-54F2D77D530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47235105"/>
              </p:ext>
            </p:extLst>
          </p:nvPr>
        </p:nvGraphicFramePr>
        <p:xfrm>
          <a:off x="10685463" y="1641475"/>
          <a:ext cx="765175" cy="3952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58" name="Packager Shell Object" showAsIcon="1" r:id="rId4" imgW="764640" imgH="394560" progId="Package">
                  <p:embed/>
                </p:oleObj>
              </mc:Choice>
              <mc:Fallback>
                <p:oleObj name="Packager Shell Object" showAsIcon="1" r:id="rId4" imgW="764640" imgH="394560" progId="Package">
                  <p:embed/>
                  <p:pic>
                    <p:nvPicPr>
                      <p:cNvPr id="4" name="Object 3">
                        <a:extLst>
                          <a:ext uri="{FF2B5EF4-FFF2-40B4-BE49-F238E27FC236}">
                            <a16:creationId xmlns:a16="http://schemas.microsoft.com/office/drawing/2014/main" id="{548ED864-9BD4-4AF4-A692-581C904B7D2F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0685463" y="1641475"/>
                        <a:ext cx="765175" cy="3952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71439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31420768-4EA3-43E8-A5E1-C5A50E48A0DE}"/>
              </a:ext>
            </a:extLst>
          </p:cNvPr>
          <p:cNvSpPr/>
          <p:nvPr/>
        </p:nvSpPr>
        <p:spPr>
          <a:xfrm>
            <a:off x="3105150" y="0"/>
            <a:ext cx="6353175" cy="7715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F0000"/>
                </a:solidFill>
              </a:rPr>
              <a:t>Spring Boot EH Cache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94E403FD-C542-44D6-A171-CD760DE435B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12559"/>
            <a:ext cx="12192000" cy="6001830"/>
          </a:xfrm>
          <a:prstGeom prst="rect">
            <a:avLst/>
          </a:prstGeom>
        </p:spPr>
      </p:pic>
      <p:graphicFrame>
        <p:nvGraphicFramePr>
          <p:cNvPr id="4" name="Object 3">
            <a:extLst>
              <a:ext uri="{FF2B5EF4-FFF2-40B4-BE49-F238E27FC236}">
                <a16:creationId xmlns:a16="http://schemas.microsoft.com/office/drawing/2014/main" id="{CA772838-7815-426C-8484-6F8D1B5219A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59888021"/>
              </p:ext>
            </p:extLst>
          </p:nvPr>
        </p:nvGraphicFramePr>
        <p:xfrm>
          <a:off x="10361721" y="1079037"/>
          <a:ext cx="914400" cy="7921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80" name="Packager Shell Object" showAsIcon="1" r:id="rId4" imgW="914400" imgH="792360" progId="Package">
                  <p:embed/>
                </p:oleObj>
              </mc:Choice>
              <mc:Fallback>
                <p:oleObj name="Packager Shell Object" showAsIcon="1" r:id="rId4" imgW="914400" imgH="792360" progId="Package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0361721" y="1079037"/>
                        <a:ext cx="914400" cy="7921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3657392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31420768-4EA3-43E8-A5E1-C5A50E48A0DE}"/>
              </a:ext>
            </a:extLst>
          </p:cNvPr>
          <p:cNvSpPr/>
          <p:nvPr/>
        </p:nvSpPr>
        <p:spPr>
          <a:xfrm>
            <a:off x="3105150" y="0"/>
            <a:ext cx="6353175" cy="7715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F0000"/>
                </a:solidFill>
              </a:rPr>
              <a:t>Spring Boot EH Cache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40F20B47-9A95-4EFA-AD3A-60B6F7B85AC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795" y="612558"/>
            <a:ext cx="12016409" cy="6245441"/>
          </a:xfrm>
          <a:prstGeom prst="rect">
            <a:avLst/>
          </a:prstGeom>
        </p:spPr>
      </p:pic>
      <p:graphicFrame>
        <p:nvGraphicFramePr>
          <p:cNvPr id="4" name="Object 3">
            <a:extLst>
              <a:ext uri="{FF2B5EF4-FFF2-40B4-BE49-F238E27FC236}">
                <a16:creationId xmlns:a16="http://schemas.microsoft.com/office/drawing/2014/main" id="{A6071CD3-B834-45F8-9AC7-999FE018B5F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62714423"/>
              </p:ext>
            </p:extLst>
          </p:nvPr>
        </p:nvGraphicFramePr>
        <p:xfrm>
          <a:off x="10033246" y="1354246"/>
          <a:ext cx="914400" cy="7921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03" name="Packager Shell Object" showAsIcon="1" r:id="rId4" imgW="914400" imgH="792360" progId="Package">
                  <p:embed/>
                </p:oleObj>
              </mc:Choice>
              <mc:Fallback>
                <p:oleObj name="Packager Shell Object" showAsIcon="1" r:id="rId4" imgW="914400" imgH="792360" progId="Package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0033246" y="1354246"/>
                        <a:ext cx="914400" cy="7921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47205817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31420768-4EA3-43E8-A5E1-C5A50E48A0DE}"/>
              </a:ext>
            </a:extLst>
          </p:cNvPr>
          <p:cNvSpPr/>
          <p:nvPr/>
        </p:nvSpPr>
        <p:spPr>
          <a:xfrm>
            <a:off x="3105150" y="0"/>
            <a:ext cx="6353175" cy="7715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F0000"/>
                </a:solidFill>
              </a:rPr>
              <a:t>Spring Boot EH Cache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2947A23F-8AD5-471F-9634-97648B497ED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92482"/>
            <a:ext cx="12192000" cy="3076066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DEA0638C-9B1F-44C0-A71B-A27AAA42B4F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551067"/>
            <a:ext cx="12192000" cy="3414589"/>
          </a:xfrm>
          <a:prstGeom prst="rect">
            <a:avLst/>
          </a:prstGeom>
        </p:spPr>
      </p:pic>
      <p:graphicFrame>
        <p:nvGraphicFramePr>
          <p:cNvPr id="5" name="Object 4">
            <a:extLst>
              <a:ext uri="{FF2B5EF4-FFF2-40B4-BE49-F238E27FC236}">
                <a16:creationId xmlns:a16="http://schemas.microsoft.com/office/drawing/2014/main" id="{C0EB8FC1-7738-43B1-82AB-E89EE5E9126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31246947"/>
              </p:ext>
            </p:extLst>
          </p:nvPr>
        </p:nvGraphicFramePr>
        <p:xfrm>
          <a:off x="10255189" y="1141181"/>
          <a:ext cx="914400" cy="7921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26" name="Packager Shell Object" showAsIcon="1" r:id="rId5" imgW="914400" imgH="792360" progId="Package">
                  <p:embed/>
                </p:oleObj>
              </mc:Choice>
              <mc:Fallback>
                <p:oleObj name="Packager Shell Object" showAsIcon="1" r:id="rId5" imgW="914400" imgH="792360" progId="Package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0255189" y="1141181"/>
                        <a:ext cx="914400" cy="7921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96985929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31420768-4EA3-43E8-A5E1-C5A50E48A0DE}"/>
              </a:ext>
            </a:extLst>
          </p:cNvPr>
          <p:cNvSpPr/>
          <p:nvPr/>
        </p:nvSpPr>
        <p:spPr>
          <a:xfrm>
            <a:off x="3105150" y="0"/>
            <a:ext cx="6353175" cy="7715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F0000"/>
                </a:solidFill>
              </a:rPr>
              <a:t>Spring Boot EH Cache</a:t>
            </a:r>
          </a:p>
        </p:txBody>
      </p:sp>
      <p:graphicFrame>
        <p:nvGraphicFramePr>
          <p:cNvPr id="4" name="Object 3">
            <a:extLst>
              <a:ext uri="{FF2B5EF4-FFF2-40B4-BE49-F238E27FC236}">
                <a16:creationId xmlns:a16="http://schemas.microsoft.com/office/drawing/2014/main" id="{82BA945C-2B5F-44A9-B713-00E13747BDDE}"/>
              </a:ext>
            </a:extLst>
          </p:cNvPr>
          <p:cNvGraphicFramePr>
            <a:graphicFrameLocks noChangeAspect="1"/>
          </p:cNvGraphicFramePr>
          <p:nvPr>
            <p:extLst/>
          </p:nvPr>
        </p:nvGraphicFramePr>
        <p:xfrm>
          <a:off x="10992405" y="1682719"/>
          <a:ext cx="381000" cy="7921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67" name="Packager Shell Object" showAsIcon="1" r:id="rId3" imgW="380880" imgH="792360" progId="Package">
                  <p:embed/>
                </p:oleObj>
              </mc:Choice>
              <mc:Fallback>
                <p:oleObj name="Packager Shell Object" showAsIcon="1" r:id="rId3" imgW="380880" imgH="792360" progId="Package">
                  <p:embed/>
                  <p:pic>
                    <p:nvPicPr>
                      <p:cNvPr id="4" name="Object 3">
                        <a:extLst>
                          <a:ext uri="{FF2B5EF4-FFF2-40B4-BE49-F238E27FC236}">
                            <a16:creationId xmlns:a16="http://schemas.microsoft.com/office/drawing/2014/main" id="{82BA945C-2B5F-44A9-B713-00E13747BDDE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0992405" y="1682719"/>
                        <a:ext cx="381000" cy="7921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" name="Picture 4">
            <a:extLst>
              <a:ext uri="{FF2B5EF4-FFF2-40B4-BE49-F238E27FC236}">
                <a16:creationId xmlns:a16="http://schemas.microsoft.com/office/drawing/2014/main" id="{945409D8-0E6C-4029-8C9F-A40E31E8973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0075" y="969932"/>
            <a:ext cx="10991850" cy="150495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8CB6FC25-227F-42A6-970F-69C78FD5EBC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2922260"/>
            <a:ext cx="12192000" cy="10134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40934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31420768-4EA3-43E8-A5E1-C5A50E48A0DE}"/>
              </a:ext>
            </a:extLst>
          </p:cNvPr>
          <p:cNvSpPr/>
          <p:nvPr/>
        </p:nvSpPr>
        <p:spPr>
          <a:xfrm>
            <a:off x="3105150" y="0"/>
            <a:ext cx="6353175" cy="7715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F0000"/>
                </a:solidFill>
              </a:rPr>
              <a:t>Spring Boot Cache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0432" y="628072"/>
            <a:ext cx="10020300" cy="59941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3248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31420768-4EA3-43E8-A5E1-C5A50E48A0DE}"/>
              </a:ext>
            </a:extLst>
          </p:cNvPr>
          <p:cNvSpPr/>
          <p:nvPr/>
        </p:nvSpPr>
        <p:spPr>
          <a:xfrm>
            <a:off x="3105150" y="0"/>
            <a:ext cx="6353175" cy="7715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F0000"/>
                </a:solidFill>
              </a:rPr>
              <a:t>Spring Boot EH Cache</a:t>
            </a:r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33999275"/>
              </p:ext>
            </p:extLst>
          </p:nvPr>
        </p:nvGraphicFramePr>
        <p:xfrm>
          <a:off x="1681019" y="1403046"/>
          <a:ext cx="3181927" cy="280628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08" name="Packager Shell Object" showAsIcon="1" r:id="rId3" imgW="914400" imgH="806400" progId="Package">
                  <p:embed/>
                </p:oleObj>
              </mc:Choice>
              <mc:Fallback>
                <p:oleObj name="Packager Shell Object" showAsIcon="1" r:id="rId3" imgW="914400" imgH="806400" progId="Package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681019" y="1403046"/>
                        <a:ext cx="3181927" cy="280628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09119361"/>
              </p:ext>
            </p:extLst>
          </p:nvPr>
        </p:nvGraphicFramePr>
        <p:xfrm>
          <a:off x="6821055" y="1592553"/>
          <a:ext cx="2132016" cy="188032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09" name="Packager Shell Object" showAsIcon="1" r:id="rId5" imgW="914400" imgH="806400" progId="Package">
                  <p:embed/>
                </p:oleObj>
              </mc:Choice>
              <mc:Fallback>
                <p:oleObj name="Packager Shell Object" showAsIcon="1" r:id="rId5" imgW="914400" imgH="806400" progId="Package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6821055" y="1592553"/>
                        <a:ext cx="2132016" cy="188032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6648306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31420768-4EA3-43E8-A5E1-C5A50E48A0DE}"/>
              </a:ext>
            </a:extLst>
          </p:cNvPr>
          <p:cNvSpPr/>
          <p:nvPr/>
        </p:nvSpPr>
        <p:spPr>
          <a:xfrm>
            <a:off x="3105150" y="0"/>
            <a:ext cx="6353175" cy="7715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F0000"/>
                </a:solidFill>
              </a:rPr>
              <a:t>Spring Boot Cache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9915" y="771525"/>
            <a:ext cx="9648825" cy="246697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0129" y="3325091"/>
            <a:ext cx="9925050" cy="30817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366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31420768-4EA3-43E8-A5E1-C5A50E48A0DE}"/>
              </a:ext>
            </a:extLst>
          </p:cNvPr>
          <p:cNvSpPr/>
          <p:nvPr/>
        </p:nvSpPr>
        <p:spPr>
          <a:xfrm>
            <a:off x="3105150" y="0"/>
            <a:ext cx="6353175" cy="7715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F0000"/>
                </a:solidFill>
              </a:rPr>
              <a:t>Spring Boot Cache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1412" y="646545"/>
            <a:ext cx="10001250" cy="61237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4338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31420768-4EA3-43E8-A5E1-C5A50E48A0DE}"/>
              </a:ext>
            </a:extLst>
          </p:cNvPr>
          <p:cNvSpPr/>
          <p:nvPr/>
        </p:nvSpPr>
        <p:spPr>
          <a:xfrm>
            <a:off x="3105150" y="0"/>
            <a:ext cx="6353175" cy="7715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F0000"/>
                </a:solidFill>
              </a:rPr>
              <a:t>Spring Boot Cache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8537" y="628073"/>
            <a:ext cx="9991725" cy="60417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4708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31420768-4EA3-43E8-A5E1-C5A50E48A0DE}"/>
              </a:ext>
            </a:extLst>
          </p:cNvPr>
          <p:cNvSpPr/>
          <p:nvPr/>
        </p:nvSpPr>
        <p:spPr>
          <a:xfrm>
            <a:off x="3105150" y="0"/>
            <a:ext cx="6353175" cy="7715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F0000"/>
                </a:solidFill>
              </a:rPr>
              <a:t>Spring Boot Cache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0786" y="952788"/>
            <a:ext cx="9639300" cy="3714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4435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31420768-4EA3-43E8-A5E1-C5A50E48A0DE}"/>
              </a:ext>
            </a:extLst>
          </p:cNvPr>
          <p:cNvSpPr/>
          <p:nvPr/>
        </p:nvSpPr>
        <p:spPr>
          <a:xfrm>
            <a:off x="3105150" y="0"/>
            <a:ext cx="6353175" cy="7715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F0000"/>
                </a:solidFill>
              </a:rPr>
              <a:t>Spring Boot Cache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9684" y="670357"/>
            <a:ext cx="9896475" cy="3152775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2059" y="3823132"/>
            <a:ext cx="9944100" cy="2720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4984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31420768-4EA3-43E8-A5E1-C5A50E48A0DE}"/>
              </a:ext>
            </a:extLst>
          </p:cNvPr>
          <p:cNvSpPr/>
          <p:nvPr/>
        </p:nvSpPr>
        <p:spPr>
          <a:xfrm>
            <a:off x="3105150" y="0"/>
            <a:ext cx="6353175" cy="7715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F0000"/>
                </a:solidFill>
              </a:rPr>
              <a:t>Spring Boot Cache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070BA96-38D5-4B54-9494-5C781438691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3450" y="962025"/>
            <a:ext cx="10325100" cy="4933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0217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2367</TotalTime>
  <Words>109</Words>
  <Application>Microsoft Office PowerPoint</Application>
  <PresentationFormat>Widescreen</PresentationFormat>
  <Paragraphs>30</Paragraphs>
  <Slides>30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5" baseType="lpstr">
      <vt:lpstr>Arial</vt:lpstr>
      <vt:lpstr>Calibri</vt:lpstr>
      <vt:lpstr>Calibri Light</vt:lpstr>
      <vt:lpstr>Office Theme</vt:lpstr>
      <vt:lpstr>Packager Shell Object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Veera Somaiah Gabbeta</dc:creator>
  <cp:lastModifiedBy>Veera Somaiah Gabbeta</cp:lastModifiedBy>
  <cp:revision>218</cp:revision>
  <dcterms:created xsi:type="dcterms:W3CDTF">2019-08-06T12:19:16Z</dcterms:created>
  <dcterms:modified xsi:type="dcterms:W3CDTF">2024-08-19T00:59:06Z</dcterms:modified>
</cp:coreProperties>
</file>