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509" r:id="rId2"/>
    <p:sldId id="518" r:id="rId3"/>
    <p:sldId id="519" r:id="rId4"/>
    <p:sldId id="520" r:id="rId5"/>
    <p:sldId id="521" r:id="rId6"/>
    <p:sldId id="522" r:id="rId7"/>
    <p:sldId id="523" r:id="rId8"/>
    <p:sldId id="524" r:id="rId9"/>
    <p:sldId id="525" r:id="rId10"/>
    <p:sldId id="533" r:id="rId11"/>
    <p:sldId id="526" r:id="rId12"/>
    <p:sldId id="527" r:id="rId13"/>
    <p:sldId id="528" r:id="rId14"/>
    <p:sldId id="529" r:id="rId15"/>
    <p:sldId id="530" r:id="rId16"/>
    <p:sldId id="531" r:id="rId17"/>
    <p:sldId id="532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3979" autoAdjust="0"/>
  </p:normalViewPr>
  <p:slideViewPr>
    <p:cSldViewPr snapToGrid="0">
      <p:cViewPr varScale="1">
        <p:scale>
          <a:sx n="65" d="100"/>
          <a:sy n="65" d="100"/>
        </p:scale>
        <p:origin x="724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1772A3-EE2A-4BD5-8912-E039521096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0FBE959-563F-45BF-8257-E43D1C58B3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DEFCC9-4A22-4FF7-A5DD-22FEF33155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9802A-F69F-4EA8-8C07-01667E55C5B5}" type="datetimeFigureOut">
              <a:rPr lang="en-US" smtClean="0"/>
              <a:t>6/5/2020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79C0A1-563A-4E72-BA54-72AD199CD9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13CF90-9A9A-49B9-B85F-29DEDAEAB4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CE4B0-7A2B-4601-819A-5FB55ECA3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891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423438-771A-4D5D-AA39-7B1F8A16C3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6FF76B7-0CD7-40AC-86D7-31C02DFB61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EB73E-3B79-40F8-AD76-F372B16DBE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9802A-F69F-4EA8-8C07-01667E55C5B5}" type="datetimeFigureOut">
              <a:rPr lang="en-US" smtClean="0"/>
              <a:t>6/5/2020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6BEE0C-BD91-4427-B092-E819F74DF0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0E56B9-45A9-4F24-95CB-74DC343E50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CE4B0-7A2B-4601-819A-5FB55ECA3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9439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5647357-F345-400E-8312-9E29C72938A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705F34-F5AD-45C2-A25F-7481B81912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201FBF-4284-4615-943D-2BD3C3AFA8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9802A-F69F-4EA8-8C07-01667E55C5B5}" type="datetimeFigureOut">
              <a:rPr lang="en-US" smtClean="0"/>
              <a:t>6/5/2020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61AC31-2DED-4DCF-9CEC-2D7FA8A04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EB8325-CBF0-47A7-829E-9E39D44022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CE4B0-7A2B-4601-819A-5FB55ECA3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5216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23B6DA-DCCA-4D5F-A947-DB1B0BF4FF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111237-3D88-4E66-8144-0FAE36E411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665177-0D74-465A-B153-49A7B926E4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9802A-F69F-4EA8-8C07-01667E55C5B5}" type="datetimeFigureOut">
              <a:rPr lang="en-US" smtClean="0"/>
              <a:t>6/5/2020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B72865-4413-4EEF-9592-2D0EC18757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39B91B-6B63-466B-9085-41A3C6737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CE4B0-7A2B-4601-819A-5FB55ECA3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983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94B78F-7CA4-4DAC-A21D-8569FFCB27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EA974A-6633-443B-A9E5-709AD5DDF4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5E2B53-3286-4BB4-8457-28FB069EF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9802A-F69F-4EA8-8C07-01667E55C5B5}" type="datetimeFigureOut">
              <a:rPr lang="en-US" smtClean="0"/>
              <a:t>6/5/2020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E3EBAE-5FB8-4664-8392-9E412DF3DF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CE1C4C-E5C4-4821-9A69-F8E0FC309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CE4B0-7A2B-4601-819A-5FB55ECA3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683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5E395-B38D-447A-9FD3-2CA39D258F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2E610D-A996-4040-A2CB-BAFF07F1657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B47B23-B77A-4968-AD9F-262A64B1F0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7EC846-29DA-49B9-BC73-FD05A28190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9802A-F69F-4EA8-8C07-01667E55C5B5}" type="datetimeFigureOut">
              <a:rPr lang="en-US" smtClean="0"/>
              <a:t>6/5/2020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4AF691-A462-41B8-9C5B-669FF7E3AE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91FE28-74D3-4200-A5F2-2DF93997AF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CE4B0-7A2B-4601-819A-5FB55ECA3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5822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1F2E91-4965-4BD6-8A5C-5492BC301D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FA999D-A61B-4267-8697-824682B655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BEBD10-3CCA-40EC-B9D1-1C65601B2F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EB03E56-5AC8-4E7F-938F-B6588999E10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F3AE26D-931B-476C-8C3C-AACEBE33E46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25E3D09-E284-4BDC-B72B-9C3397F9BD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9802A-F69F-4EA8-8C07-01667E55C5B5}" type="datetimeFigureOut">
              <a:rPr lang="en-US" smtClean="0"/>
              <a:t>6/5/2020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D731CF3-13F3-451A-88DE-0ADE2B3158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E91C669-C374-46D9-B71D-B0940CD78D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CE4B0-7A2B-4601-819A-5FB55ECA3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547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0EBEA7-3264-4B5E-9EE1-6795946D6A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6EFC4A4-128D-4394-8701-BDB6CED5DF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9802A-F69F-4EA8-8C07-01667E55C5B5}" type="datetimeFigureOut">
              <a:rPr lang="en-US" smtClean="0"/>
              <a:t>6/5/2020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0B277D5-99A8-41D7-87ED-7C6F7B6674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A6BEAC-9FB7-46EA-86AB-7C9796B9E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CE4B0-7A2B-4601-819A-5FB55ECA3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1475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EBF746C-B224-41AF-92BB-B9E4E9E93D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9802A-F69F-4EA8-8C07-01667E55C5B5}" type="datetimeFigureOut">
              <a:rPr lang="en-US" smtClean="0"/>
              <a:t>6/5/2020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D3795BD-49A2-487A-807F-81A6B9E9B7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773AFA-D1B1-444E-8A74-550F1B4025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CE4B0-7A2B-4601-819A-5FB55ECA3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82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07E587-343D-49A0-85EE-8E81319CCE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2C47FF-8DD9-463A-B561-150FFDB423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C591B-BBC8-4A46-A0A6-5D94D88EC0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80B0CA-C7C6-4B10-A14B-6FC9D9C132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9802A-F69F-4EA8-8C07-01667E55C5B5}" type="datetimeFigureOut">
              <a:rPr lang="en-US" smtClean="0"/>
              <a:t>6/5/2020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9CBE53-04DC-4202-B21E-14832F5B60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2B80C2-2210-423C-8850-AC162188A1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CE4B0-7A2B-4601-819A-5FB55ECA3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822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AD17C1-88BD-4C40-B0AF-232CEEBE98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62516C-D053-4386-B5EC-106DFF8C1DA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16721A-26DA-4EF8-B681-B208EC04EC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B6B7B2-39D3-4864-8834-D3F506B0BB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9802A-F69F-4EA8-8C07-01667E55C5B5}" type="datetimeFigureOut">
              <a:rPr lang="en-US" smtClean="0"/>
              <a:t>6/5/2020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93DF0B-B38F-4524-B024-9C4FF78124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A7DF22-D156-4B99-AC70-5B8EFE6AA0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CE4B0-7A2B-4601-819A-5FB55ECA3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889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5104187-C2A5-49BC-98EC-F30A2C2092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FAB065-941C-418C-8D52-6287A603ED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F12C65-C0A9-4AFC-AE64-7480170497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C9802A-F69F-4EA8-8C07-01667E55C5B5}" type="datetimeFigureOut">
              <a:rPr lang="en-US" smtClean="0"/>
              <a:t>6/5/2020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BDC759-BAE5-4265-BCC0-C1E386EF01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CFD058-25A3-49BE-B0D4-B687E7E034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1CE4B0-7A2B-4601-819A-5FB55ECA3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757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3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D0B4DC8-E01E-4B02-B9F3-D2C143EFD80A}"/>
              </a:ext>
            </a:extLst>
          </p:cNvPr>
          <p:cNvSpPr/>
          <p:nvPr/>
        </p:nvSpPr>
        <p:spPr>
          <a:xfrm>
            <a:off x="3619500" y="1"/>
            <a:ext cx="5391150" cy="40939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Transaction Management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2189" y="480290"/>
            <a:ext cx="9210675" cy="6074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2896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D0B4DC8-E01E-4B02-B9F3-D2C143EFD80A}"/>
              </a:ext>
            </a:extLst>
          </p:cNvPr>
          <p:cNvSpPr/>
          <p:nvPr/>
        </p:nvSpPr>
        <p:spPr>
          <a:xfrm>
            <a:off x="3619500" y="1"/>
            <a:ext cx="5391150" cy="40939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Transaction Management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737" y="1195387"/>
            <a:ext cx="11820525" cy="4467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71015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D0B4DC8-E01E-4B02-B9F3-D2C143EFD80A}"/>
              </a:ext>
            </a:extLst>
          </p:cNvPr>
          <p:cNvSpPr/>
          <p:nvPr/>
        </p:nvSpPr>
        <p:spPr>
          <a:xfrm>
            <a:off x="3619500" y="1"/>
            <a:ext cx="5391150" cy="40939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Transaction Management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425" y="595312"/>
            <a:ext cx="11487150" cy="566737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6078" y="6276975"/>
            <a:ext cx="5829300" cy="581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65917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D0B4DC8-E01E-4B02-B9F3-D2C143EFD80A}"/>
              </a:ext>
            </a:extLst>
          </p:cNvPr>
          <p:cNvSpPr/>
          <p:nvPr/>
        </p:nvSpPr>
        <p:spPr>
          <a:xfrm>
            <a:off x="3619500" y="1"/>
            <a:ext cx="5391150" cy="40939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Transaction Management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1268075" cy="45434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6651" y="4543426"/>
            <a:ext cx="6677025" cy="20669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11996" y="4929188"/>
            <a:ext cx="2714625" cy="129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48346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D0B4DC8-E01E-4B02-B9F3-D2C143EFD80A}"/>
              </a:ext>
            </a:extLst>
          </p:cNvPr>
          <p:cNvSpPr/>
          <p:nvPr/>
        </p:nvSpPr>
        <p:spPr>
          <a:xfrm>
            <a:off x="3619500" y="1"/>
            <a:ext cx="5391150" cy="40939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Transaction Management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166" y="1"/>
            <a:ext cx="10687050" cy="532447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8941" y="5328660"/>
            <a:ext cx="10201275" cy="1529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84221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D0B4DC8-E01E-4B02-B9F3-D2C143EFD80A}"/>
              </a:ext>
            </a:extLst>
          </p:cNvPr>
          <p:cNvSpPr/>
          <p:nvPr/>
        </p:nvSpPr>
        <p:spPr>
          <a:xfrm>
            <a:off x="3619500" y="1"/>
            <a:ext cx="5391150" cy="40939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Transaction Management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458" y="1"/>
            <a:ext cx="11468100" cy="622935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720" y="6135832"/>
            <a:ext cx="10315575" cy="695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36771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D0B4DC8-E01E-4B02-B9F3-D2C143EFD80A}"/>
              </a:ext>
            </a:extLst>
          </p:cNvPr>
          <p:cNvSpPr/>
          <p:nvPr/>
        </p:nvSpPr>
        <p:spPr>
          <a:xfrm>
            <a:off x="3619500" y="1"/>
            <a:ext cx="5391150" cy="40939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Transaction Management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537" y="409393"/>
            <a:ext cx="11972925" cy="6262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0017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D0B4DC8-E01E-4B02-B9F3-D2C143EFD80A}"/>
              </a:ext>
            </a:extLst>
          </p:cNvPr>
          <p:cNvSpPr/>
          <p:nvPr/>
        </p:nvSpPr>
        <p:spPr>
          <a:xfrm>
            <a:off x="3619500" y="1"/>
            <a:ext cx="5391150" cy="40939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Transaction Management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734" y="498764"/>
            <a:ext cx="11182350" cy="44196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165" y="4751230"/>
            <a:ext cx="10525125" cy="197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8074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D0B4DC8-E01E-4B02-B9F3-D2C143EFD80A}"/>
              </a:ext>
            </a:extLst>
          </p:cNvPr>
          <p:cNvSpPr/>
          <p:nvPr/>
        </p:nvSpPr>
        <p:spPr>
          <a:xfrm>
            <a:off x="3619500" y="993059"/>
            <a:ext cx="5391150" cy="40939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Eclipse Project</a:t>
            </a:r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5567683"/>
              </p:ext>
            </p:extLst>
          </p:nvPr>
        </p:nvGraphicFramePr>
        <p:xfrm>
          <a:off x="5235984" y="2276936"/>
          <a:ext cx="2158181" cy="19033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" name="Packager Shell Object" showAsIcon="1" r:id="rId3" imgW="914400" imgH="806400" progId="Package">
                  <p:embed/>
                </p:oleObj>
              </mc:Choice>
              <mc:Fallback>
                <p:oleObj name="Packager Shell Object" showAsIcon="1" r:id="rId3" imgW="914400" imgH="80640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235984" y="2276936"/>
                        <a:ext cx="2158181" cy="19033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596212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D0B4DC8-E01E-4B02-B9F3-D2C143EFD80A}"/>
              </a:ext>
            </a:extLst>
          </p:cNvPr>
          <p:cNvSpPr/>
          <p:nvPr/>
        </p:nvSpPr>
        <p:spPr>
          <a:xfrm>
            <a:off x="3619500" y="1"/>
            <a:ext cx="5391150" cy="40939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Transaction Management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3537" y="409392"/>
            <a:ext cx="8924925" cy="6220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7507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D0B4DC8-E01E-4B02-B9F3-D2C143EFD80A}"/>
              </a:ext>
            </a:extLst>
          </p:cNvPr>
          <p:cNvSpPr/>
          <p:nvPr/>
        </p:nvSpPr>
        <p:spPr>
          <a:xfrm>
            <a:off x="3619500" y="1"/>
            <a:ext cx="5391150" cy="40939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Transaction Management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" y="447675"/>
            <a:ext cx="11391900" cy="596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05475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D0B4DC8-E01E-4B02-B9F3-D2C143EFD80A}"/>
              </a:ext>
            </a:extLst>
          </p:cNvPr>
          <p:cNvSpPr/>
          <p:nvPr/>
        </p:nvSpPr>
        <p:spPr>
          <a:xfrm>
            <a:off x="3619500" y="1"/>
            <a:ext cx="5391150" cy="40939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Transaction Management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5962" y="1362075"/>
            <a:ext cx="8220075" cy="4133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97686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D0B4DC8-E01E-4B02-B9F3-D2C143EFD80A}"/>
              </a:ext>
            </a:extLst>
          </p:cNvPr>
          <p:cNvSpPr/>
          <p:nvPr/>
        </p:nvSpPr>
        <p:spPr>
          <a:xfrm>
            <a:off x="3619500" y="1"/>
            <a:ext cx="5391150" cy="40939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Transaction Management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8700" y="1533525"/>
            <a:ext cx="10134600" cy="3790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62606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D0B4DC8-E01E-4B02-B9F3-D2C143EFD80A}"/>
              </a:ext>
            </a:extLst>
          </p:cNvPr>
          <p:cNvSpPr/>
          <p:nvPr/>
        </p:nvSpPr>
        <p:spPr>
          <a:xfrm>
            <a:off x="3619500" y="1"/>
            <a:ext cx="5391150" cy="40939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Transaction Management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0612" y="1566862"/>
            <a:ext cx="10010775" cy="3724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39719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D0B4DC8-E01E-4B02-B9F3-D2C143EFD80A}"/>
              </a:ext>
            </a:extLst>
          </p:cNvPr>
          <p:cNvSpPr/>
          <p:nvPr/>
        </p:nvSpPr>
        <p:spPr>
          <a:xfrm>
            <a:off x="3619500" y="1"/>
            <a:ext cx="5391150" cy="40939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Transaction Management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3425" y="504825"/>
            <a:ext cx="10725150" cy="5848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27325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D0B4DC8-E01E-4B02-B9F3-D2C143EFD80A}"/>
              </a:ext>
            </a:extLst>
          </p:cNvPr>
          <p:cNvSpPr/>
          <p:nvPr/>
        </p:nvSpPr>
        <p:spPr>
          <a:xfrm>
            <a:off x="3619500" y="1"/>
            <a:ext cx="5391150" cy="40939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Transaction Management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9737" y="704850"/>
            <a:ext cx="8772525" cy="544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81438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D0B4DC8-E01E-4B02-B9F3-D2C143EFD80A}"/>
              </a:ext>
            </a:extLst>
          </p:cNvPr>
          <p:cNvSpPr/>
          <p:nvPr/>
        </p:nvSpPr>
        <p:spPr>
          <a:xfrm>
            <a:off x="3619500" y="1"/>
            <a:ext cx="5391150" cy="40939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Transaction Management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337" y="1533525"/>
            <a:ext cx="11363325" cy="3790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08496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12866</TotalTime>
  <Words>34</Words>
  <Application>Microsoft Office PowerPoint</Application>
  <PresentationFormat>Widescreen</PresentationFormat>
  <Paragraphs>17</Paragraphs>
  <Slides>17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Office Theme</vt:lpstr>
      <vt:lpstr>Packager Shell Object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Veera Somaiah Gabbeta</dc:creator>
  <cp:lastModifiedBy>Veera Somaiah Gabbeta</cp:lastModifiedBy>
  <cp:revision>593</cp:revision>
  <dcterms:created xsi:type="dcterms:W3CDTF">2019-07-29T07:29:36Z</dcterms:created>
  <dcterms:modified xsi:type="dcterms:W3CDTF">2020-06-05T15:56:02Z</dcterms:modified>
</cp:coreProperties>
</file>