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93" r:id="rId2"/>
    <p:sldId id="319" r:id="rId3"/>
    <p:sldId id="314" r:id="rId4"/>
    <p:sldId id="320" r:id="rId5"/>
    <p:sldId id="321" r:id="rId6"/>
    <p:sldId id="313" r:id="rId7"/>
    <p:sldId id="305" r:id="rId8"/>
    <p:sldId id="294" r:id="rId9"/>
    <p:sldId id="295" r:id="rId10"/>
    <p:sldId id="296" r:id="rId11"/>
    <p:sldId id="297" r:id="rId12"/>
    <p:sldId id="298" r:id="rId13"/>
    <p:sldId id="299" r:id="rId14"/>
    <p:sldId id="306" r:id="rId15"/>
    <p:sldId id="307" r:id="rId16"/>
    <p:sldId id="308" r:id="rId17"/>
    <p:sldId id="309" r:id="rId18"/>
    <p:sldId id="310" r:id="rId19"/>
    <p:sldId id="311" r:id="rId20"/>
    <p:sldId id="301" r:id="rId21"/>
    <p:sldId id="303" r:id="rId22"/>
    <p:sldId id="302" r:id="rId23"/>
    <p:sldId id="304" r:id="rId24"/>
    <p:sldId id="312" r:id="rId25"/>
    <p:sldId id="322" r:id="rId26"/>
    <p:sldId id="323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232" autoAdjust="0"/>
  </p:normalViewPr>
  <p:slideViewPr>
    <p:cSldViewPr snapToGrid="0">
      <p:cViewPr varScale="1">
        <p:scale>
          <a:sx n="80" d="100"/>
          <a:sy n="80" d="100"/>
        </p:scale>
        <p:origin x="13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82C295-C818-4553-97FB-73DC4E98070C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46532F-2F21-49D5-866E-0F460E691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710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603225-0D3C-48A3-AB99-00EC7912F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F24BC6-63CA-4912-BEA7-3909F0F352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9AC82F-636F-4685-B1C2-0E309931D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B7101A-03B3-4B53-91C9-252B19CD8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FC2596-CAFD-4E56-B2FA-9D2C25EA2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59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3EB0E-A811-4D55-BC2B-39F2F001B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EE7DB5-F7D0-4A11-9CC8-BD38E5EF01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90F887-82D7-4324-B734-D7C5515C1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D97899-9660-45A7-BDDF-00BA60822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8E13BA-FA06-465B-B476-FBC0952EC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314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422782-BEB1-410D-84F3-FE00A710A7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5A41A2-C19D-4F9F-8325-5AAFAFDA27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08278A-399B-4C67-8F28-2FCFB8562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FB573C-DE1A-4D27-9070-CE9078B82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CDA35E-7C1A-4536-A913-95997BA48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6628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F8C4BE-381E-495A-9701-22CEC924D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B64490-E40B-4EA1-B26D-EF0C0DA06F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9CF1BE-1697-49FE-AFB4-49130D600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56A43B-4117-4B3E-989A-8F9A4E90F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D4F92C-5869-463D-9244-DF05C0D20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480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8FB721-2FF1-4B10-8F8F-AA34DF2B9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9A9EC-73CF-481C-8C13-BAE268A374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218D14-CD3A-47D4-8077-CAAD43D4E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2589BE-C690-497C-A7E0-BD2D137EE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C61321-5183-445D-86C7-741631D8C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479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6249B-A201-44A3-AC39-24C101B77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AFCFB7-F404-44A9-ADBE-B5F3C34F04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E0E308-066D-469E-BA6C-9A639DD14C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CBCE332-07A6-40B5-8177-CB1CDA02C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65737E-94D6-4311-9066-6CCFA4432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1FA5DA-D128-4885-B490-84B5B78A6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9435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F63735-F758-4E32-AA78-5736C4AB3C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A4FC35-1A03-4CBD-ADEE-94D8AAEFE8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A6E9AD-EDA7-4CE5-9545-705ECB5CCD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164812-41B6-423A-AB99-72925E2027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40709F-7B18-460E-94F4-3920E21558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7DD619-2221-4CA9-96F7-DC5DDBD2DF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C0E0623-1A6B-4CCE-A018-25FD840F3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95593B9-A605-4BC8-82A2-C96F29CCB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930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310131-DCBB-465C-A1E8-CF3500679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FD9C3F-7F06-4C73-8F6C-4696B6533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63F1D3-AE88-4E42-A404-FF13FFCDC7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207D09-2752-48D3-B0AE-0B0A84CD2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351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CF2CE89-FAE9-4946-848F-767AEC8A1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E45CFF-B5A9-4B3C-85F0-B2DAD8C62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7800DF-38EC-44EC-8F5C-EC44F453D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782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0CFC0-6E12-46F4-A7DC-03856A4040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39761B-A532-4365-8AC3-6E842FC492D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F98FB9-CC11-4756-A780-C5CA875501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5B098E-B1A6-48B2-A2AC-DCD65E004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29AFAA-E241-482A-B5AB-F2B8B88ED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DB3D52-3625-4ECB-945D-2ACB13792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998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E133F-A765-4542-8477-65304D800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65019E8-FDF4-4DD1-B839-FC44427B00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936DDF-C43D-4847-B48B-A3EEDE9EFF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C66EED-ADEA-44D7-8DFC-ACB3D1E54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A8E65-292E-4AC1-8C4F-FCDAC8F32BC0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353F99-30EB-460C-ADEA-F2047A06E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C7BCD2-C8B5-4DEC-B943-7AE482815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193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5729FF-F002-423A-8059-015A92AA9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1AFA65-50EE-43F5-9D69-71181A5EDD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1D8832-46EF-4B84-BE16-B99C1A0FC6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A8E65-292E-4AC1-8C4F-FCDAC8F32BC0}" type="datetimeFigureOut">
              <a:rPr lang="en-US" smtClean="0"/>
              <a:t>11/7/2022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466FC-4C17-4427-AEEC-18C1429DFE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071CD2-3684-45C5-98A7-E89D2F88EA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AE92DD-57CD-4A53-91BC-0B9DD41F9D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87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32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4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OAUTH2 - Introduction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7051" y="1309837"/>
            <a:ext cx="8048625" cy="4320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0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-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6CEC1CC-CADA-4FAA-BF9D-CB42FE3669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44" y="1534103"/>
            <a:ext cx="12192000" cy="503266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BA04EA8-4EB3-4C8D-84F3-A55DC5310F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24435" y="692458"/>
            <a:ext cx="3284738" cy="701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69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-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ADF876D-B3E2-4038-9F89-2318468336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1055"/>
            <a:ext cx="12192000" cy="502304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1385E08-F2D5-4F3A-A026-7BE0700B75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7385" y="798990"/>
            <a:ext cx="4234649" cy="802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21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-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AFE7078-C876-46BC-AC05-C1364F61CD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07868"/>
            <a:ext cx="12192000" cy="5993902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A7915B2-A047-4F66-AF49-5DEFE12B10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3852" y="4652706"/>
            <a:ext cx="6189447" cy="1957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4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–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r>
              <a:rPr lang="en-US" dirty="0">
                <a:solidFill>
                  <a:srgbClr val="FF0000"/>
                </a:solidFill>
              </a:rPr>
              <a:t> - Client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A3A0127-C6E3-42DD-A6C1-A46D11AE1B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8797"/>
            <a:ext cx="12192000" cy="6279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29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–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r>
              <a:rPr lang="en-US" dirty="0">
                <a:solidFill>
                  <a:srgbClr val="FF0000"/>
                </a:solidFill>
              </a:rPr>
              <a:t> - Client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28C4B0-82CB-41E5-9830-13026289D7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2457"/>
            <a:ext cx="12192000" cy="598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90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–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r>
              <a:rPr lang="en-US" dirty="0">
                <a:solidFill>
                  <a:srgbClr val="FF0000"/>
                </a:solidFill>
              </a:rPr>
              <a:t> - Client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FB2ED2B-CF85-45DB-8F19-0626A5F24E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2660"/>
            <a:ext cx="12192000" cy="617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89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–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r>
              <a:rPr lang="en-US" dirty="0">
                <a:solidFill>
                  <a:srgbClr val="FF0000"/>
                </a:solidFill>
              </a:rPr>
              <a:t> - Client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D188483-8ED6-44BF-8376-4E4B010916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2559"/>
            <a:ext cx="12192000" cy="5980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024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–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r>
              <a:rPr lang="en-US" dirty="0">
                <a:solidFill>
                  <a:srgbClr val="FF0000"/>
                </a:solidFill>
              </a:rPr>
              <a:t> - Client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0BBC74-9B52-42AA-A78A-ECB877FC81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270" y="665824"/>
            <a:ext cx="12005460" cy="619217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0ED8ABC-772D-40AD-B6DD-DCB2356D09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1553" y="1324945"/>
            <a:ext cx="5267325" cy="143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88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–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r>
              <a:rPr lang="en-US" dirty="0">
                <a:solidFill>
                  <a:srgbClr val="FF0000"/>
                </a:solidFill>
              </a:rPr>
              <a:t> - Client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88AAE71-3F5B-4D52-8A32-DE5F0C640A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58284"/>
            <a:ext cx="12192000" cy="511797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12C3416-FAB5-4429-8B90-B9C7B94080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7803" y="767734"/>
            <a:ext cx="3435658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12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–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r>
              <a:rPr lang="en-US" dirty="0">
                <a:solidFill>
                  <a:srgbClr val="FF0000"/>
                </a:solidFill>
              </a:rPr>
              <a:t> - Client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DAE34BA-50E4-441E-9B0E-863AF1334E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5526"/>
            <a:ext cx="12192000" cy="591635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8FA095C-5A2A-4240-818F-3086EA3902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7499" y="603682"/>
            <a:ext cx="4868570" cy="592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88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OAUTH2 - Introduction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273" y="831994"/>
            <a:ext cx="10751127" cy="5356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707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-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FC5624F-9C68-486E-94FF-42AFC1BBEA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36" y="753583"/>
            <a:ext cx="12192000" cy="3688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7765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-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E9846D-0704-495E-BA30-ACA02AE17A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049" y="1310541"/>
            <a:ext cx="11189022" cy="4406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52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-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EA3794E-33A2-4829-8FBF-7A0D48BE2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00860"/>
            <a:ext cx="12192000" cy="3754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46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-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015BA1-84F1-4138-A4FF-7055897C0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74702"/>
            <a:ext cx="12192000" cy="6015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50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-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1" y="625643"/>
            <a:ext cx="11367436" cy="5779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0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Eclipse projects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4114008"/>
              </p:ext>
            </p:extLst>
          </p:nvPr>
        </p:nvGraphicFramePr>
        <p:xfrm>
          <a:off x="382588" y="3694113"/>
          <a:ext cx="4494212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Packager Shell Object" showAsIcon="1" r:id="rId3" imgW="1633680" imgH="481320" progId="Package">
                  <p:embed/>
                </p:oleObj>
              </mc:Choice>
              <mc:Fallback>
                <p:oleObj name="Packager Shell Object" showAsIcon="1" r:id="rId3" imgW="1633680" imgH="48132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2588" y="3694113"/>
                        <a:ext cx="4494212" cy="1323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0" y="1916860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Server Code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5213927" y="1847587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Client code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01016340"/>
              </p:ext>
            </p:extLst>
          </p:nvPr>
        </p:nvGraphicFramePr>
        <p:xfrm>
          <a:off x="7087176" y="3138488"/>
          <a:ext cx="2606675" cy="1566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name="Packager Shell Object" showAsIcon="1" r:id="rId5" imgW="799560" imgH="481320" progId="Package">
                  <p:embed/>
                </p:oleObj>
              </mc:Choice>
              <mc:Fallback>
                <p:oleObj name="Packager Shell Object" showAsIcon="1" r:id="rId5" imgW="799560" imgH="48132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087176" y="3138488"/>
                        <a:ext cx="2606675" cy="1566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145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Eclipse projects – Face book integration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581563" y="1939950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Client code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1732584"/>
              </p:ext>
            </p:extLst>
          </p:nvPr>
        </p:nvGraphicFramePr>
        <p:xfrm>
          <a:off x="4733637" y="2996477"/>
          <a:ext cx="2142490" cy="18895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Packager Shell Object" showAsIcon="1" r:id="rId3" imgW="914400" imgH="806400" progId="Package">
                  <p:embed/>
                </p:oleObj>
              </mc:Choice>
              <mc:Fallback>
                <p:oleObj name="Packager Shell Object" showAsIcon="1" r:id="rId3" imgW="914400" imgH="8064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33637" y="2996477"/>
                        <a:ext cx="2142490" cy="18895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3239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OAUTH2 - Introduction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490" y="0"/>
            <a:ext cx="12016509" cy="675146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79368" y="5414241"/>
            <a:ext cx="504825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68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OAUTH2 - Introduction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77" y="106532"/>
            <a:ext cx="11944951" cy="65451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8303" y="5886751"/>
            <a:ext cx="1724025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57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OAUTH2 - Introduction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88303" y="5886751"/>
            <a:ext cx="1724025" cy="62865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11" y="36945"/>
            <a:ext cx="12067161" cy="6821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92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FLOW- DIAGRAM – OAUTH2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3EC9750-64BA-4C75-B8BB-38FA85F3CA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532660"/>
            <a:ext cx="10496550" cy="6015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02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-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309C609-B835-43DF-96D3-CE1484F414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2660"/>
            <a:ext cx="12192000" cy="6133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17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-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8E1E4B-DC04-4341-95B2-5F656677E3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2659"/>
            <a:ext cx="12192000" cy="6183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417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A9058D0-5697-4506-B969-971147CF4655}"/>
              </a:ext>
            </a:extLst>
          </p:cNvPr>
          <p:cNvSpPr/>
          <p:nvPr/>
        </p:nvSpPr>
        <p:spPr>
          <a:xfrm>
            <a:off x="2252894" y="106532"/>
            <a:ext cx="6353175" cy="426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Spring Boot Security - </a:t>
            </a:r>
            <a:r>
              <a:rPr lang="en-US" dirty="0" err="1">
                <a:solidFill>
                  <a:srgbClr val="FF0000"/>
                </a:solidFill>
              </a:rPr>
              <a:t>oAuth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E7A11B2-4B77-44D3-A540-BD37C63EBB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26093"/>
            <a:ext cx="12192000" cy="327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2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6170</TotalTime>
  <Words>137</Words>
  <Application>Microsoft Office PowerPoint</Application>
  <PresentationFormat>Widescreen</PresentationFormat>
  <Paragraphs>29</Paragraphs>
  <Slides>26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Office Theme</vt:lpstr>
      <vt:lpstr>Packager Shell Object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Eclipse projects</vt:lpstr>
      <vt:lpstr>Eclipse projects – Face book integration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Veera Somaiah Gabbeta</dc:creator>
  <cp:lastModifiedBy>Veera Somaiah Gabbeta</cp:lastModifiedBy>
  <cp:revision>345</cp:revision>
  <dcterms:created xsi:type="dcterms:W3CDTF">2019-08-06T12:19:16Z</dcterms:created>
  <dcterms:modified xsi:type="dcterms:W3CDTF">2022-11-08T02:37:48Z</dcterms:modified>
</cp:coreProperties>
</file>