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8"/>
  </p:notesMasterIdLst>
  <p:sldIdLst>
    <p:sldId id="293" r:id="rId2"/>
    <p:sldId id="319" r:id="rId3"/>
    <p:sldId id="314" r:id="rId4"/>
    <p:sldId id="320" r:id="rId5"/>
    <p:sldId id="321" r:id="rId6"/>
    <p:sldId id="313" r:id="rId7"/>
    <p:sldId id="305" r:id="rId8"/>
    <p:sldId id="294" r:id="rId9"/>
    <p:sldId id="295" r:id="rId10"/>
    <p:sldId id="296" r:id="rId11"/>
    <p:sldId id="297" r:id="rId12"/>
    <p:sldId id="298" r:id="rId13"/>
    <p:sldId id="299" r:id="rId14"/>
    <p:sldId id="306" r:id="rId15"/>
    <p:sldId id="307" r:id="rId16"/>
    <p:sldId id="308" r:id="rId17"/>
    <p:sldId id="309" r:id="rId18"/>
    <p:sldId id="310" r:id="rId19"/>
    <p:sldId id="311" r:id="rId20"/>
    <p:sldId id="301" r:id="rId21"/>
    <p:sldId id="303" r:id="rId22"/>
    <p:sldId id="302" r:id="rId23"/>
    <p:sldId id="304" r:id="rId24"/>
    <p:sldId id="312" r:id="rId25"/>
    <p:sldId id="322" r:id="rId26"/>
    <p:sldId id="323" r:id="rId2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5232" autoAdjust="0"/>
  </p:normalViewPr>
  <p:slideViewPr>
    <p:cSldViewPr snapToGrid="0">
      <p:cViewPr varScale="1">
        <p:scale>
          <a:sx n="99" d="100"/>
          <a:sy n="99" d="100"/>
        </p:scale>
        <p:origin x="67" y="12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33.wmf"/><Relationship Id="rId1" Type="http://schemas.openxmlformats.org/officeDocument/2006/relationships/image" Target="../media/image32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4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C82C295-C818-4553-97FB-73DC4E98070C}" type="datetimeFigureOut">
              <a:rPr lang="en-US" smtClean="0"/>
              <a:t>4/3/2025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546532F-2F21-49D5-866E-0F460E691F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27108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603225-0D3C-48A3-AB99-00EC7912F6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2F24BC6-63CA-4912-BEA7-3909F0F3527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59AC82F-636F-4685-B1C2-0E309931D8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CA8E65-292E-4AC1-8C4F-FCDAC8F32BC0}" type="datetimeFigureOut">
              <a:rPr lang="en-US" smtClean="0"/>
              <a:t>4/3/2025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9B7101A-03B3-4B53-91C9-252B19CD8A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1FC2596-CAFD-4E56-B2FA-9D2C25EA23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AE92DD-57CD-4A53-91BC-0B9DD41F9D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659480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F3EB0E-A811-4D55-BC2B-39F2F001BF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0EE7DB5-F7D0-4A11-9CC8-BD38E5EF011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C90F887-82D7-4324-B734-D7C5515C1B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CA8E65-292E-4AC1-8C4F-FCDAC8F32BC0}" type="datetimeFigureOut">
              <a:rPr lang="en-US" smtClean="0"/>
              <a:t>4/3/2025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2D97899-9660-45A7-BDDF-00BA60822F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48E13BA-FA06-465B-B476-FBC0952EC7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AE92DD-57CD-4A53-91BC-0B9DD41F9D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83142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A0422782-BEB1-410D-84F3-FE00A710A7E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65A41A2-C19D-4F9F-8325-5AAFAFDA27D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08278A-399B-4C67-8F28-2FCFB8562B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CA8E65-292E-4AC1-8C4F-FCDAC8F32BC0}" type="datetimeFigureOut">
              <a:rPr lang="en-US" smtClean="0"/>
              <a:t>4/3/2025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CFB573C-DE1A-4D27-9070-CE9078B82A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7CDA35E-7C1A-4536-A913-95997BA480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AE92DD-57CD-4A53-91BC-0B9DD41F9D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26628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F8C4BE-381E-495A-9701-22CEC924D5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B64490-E40B-4EA1-B26D-EF0C0DA06F8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79CF1BE-1697-49FE-AFB4-49130D6001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CA8E65-292E-4AC1-8C4F-FCDAC8F32BC0}" type="datetimeFigureOut">
              <a:rPr lang="en-US" smtClean="0"/>
              <a:t>4/3/2025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A56A43B-4117-4B3E-989A-8F9A4E90F4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AD4F92C-5869-463D-9244-DF05C0D203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AE92DD-57CD-4A53-91BC-0B9DD41F9D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94805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8FB721-2FF1-4B10-8F8F-AA34DF2B92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C59A9EC-73CF-481C-8C13-BAE268A3749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1218D14-CD3A-47D4-8077-CAAD43D4ED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CA8E65-292E-4AC1-8C4F-FCDAC8F32BC0}" type="datetimeFigureOut">
              <a:rPr lang="en-US" smtClean="0"/>
              <a:t>4/3/2025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92589BE-C690-497C-A7E0-BD2D137EE7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9C61321-5183-445D-86C7-741631D8C2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AE92DD-57CD-4A53-91BC-0B9DD41F9D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14795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B6249B-A201-44A3-AC39-24C101B772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6AFCFB7-F404-44A9-ADBE-B5F3C34F04E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0E0E308-066D-469E-BA6C-9A639DD14C8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CBCE332-07A6-40B5-8177-CB1CDA02CC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CA8E65-292E-4AC1-8C4F-FCDAC8F32BC0}" type="datetimeFigureOut">
              <a:rPr lang="en-US" smtClean="0"/>
              <a:t>4/3/2025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965737E-94D6-4311-9066-6CCFA44328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51FA5DA-D128-4885-B490-84B5B78A67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AE92DD-57CD-4A53-91BC-0B9DD41F9D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39435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F63735-F758-4E32-AA78-5736C4AB3C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AA4FC35-1A03-4CBD-ADEE-94D8AAEFE81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6A6E9AD-EDA7-4CE5-9545-705ECB5CCD6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E164812-41B6-423A-AB99-72925E2027E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440709F-7B18-460E-94F4-3920E215586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7DD619-2221-4CA9-96F7-DC5DDBD2DF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CA8E65-292E-4AC1-8C4F-FCDAC8F32BC0}" type="datetimeFigureOut">
              <a:rPr lang="en-US" smtClean="0"/>
              <a:t>4/3/2025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C0E0623-1A6B-4CCE-A018-25FD840F32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95593B9-A605-4BC8-82A2-C96F29CCBE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AE92DD-57CD-4A53-91BC-0B9DD41F9D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89301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310131-DCBB-465C-A1E8-CF35006797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0FD9C3F-7F06-4C73-8F6C-4696B65331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CA8E65-292E-4AC1-8C4F-FCDAC8F32BC0}" type="datetimeFigureOut">
              <a:rPr lang="en-US" smtClean="0"/>
              <a:t>4/3/2025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563F1D3-AE88-4E42-A404-FF13FFCDC7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C207D09-2752-48D3-B0AE-0B0A84CD28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AE92DD-57CD-4A53-91BC-0B9DD41F9D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73510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CF2CE89-FAE9-4946-848F-767AEC8A1F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CA8E65-292E-4AC1-8C4F-FCDAC8F32BC0}" type="datetimeFigureOut">
              <a:rPr lang="en-US" smtClean="0"/>
              <a:t>4/3/2025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AE45CFF-B5A9-4B3C-85F0-B2DAD8C62A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07800DF-38EC-44EC-8F5C-EC44F453DF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AE92DD-57CD-4A53-91BC-0B9DD41F9D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07826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00CFC0-6E12-46F4-A7DC-03856A4040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39761B-A532-4365-8AC3-6E842FC492D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EF98FB9-CC11-4756-A780-C5CA8755016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75B098E-B1A6-48B2-A2AC-DCD65E004B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CA8E65-292E-4AC1-8C4F-FCDAC8F32BC0}" type="datetimeFigureOut">
              <a:rPr lang="en-US" smtClean="0"/>
              <a:t>4/3/2025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C29AFAA-E241-482A-B5AB-F2B8B88EDF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CDB3D52-3625-4ECB-945D-2ACB137926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AE92DD-57CD-4A53-91BC-0B9DD41F9D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39981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AE133F-A765-4542-8477-65304D8006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65019E8-FDF4-4DD1-B839-FC44427B007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3936DDF-C43D-4847-B48B-A3EEDE9EFF2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1C66EED-ADEA-44D7-8DFC-ACB3D1E545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CA8E65-292E-4AC1-8C4F-FCDAC8F32BC0}" type="datetimeFigureOut">
              <a:rPr lang="en-US" smtClean="0"/>
              <a:t>4/3/2025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6353F99-30EB-460C-ADEA-F2047A06E0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0C7BCD2-C8B5-4DEC-B943-7AE482815B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AE92DD-57CD-4A53-91BC-0B9DD41F9D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21937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55729FF-F002-423A-8059-015A92AA95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61AFA65-50EE-43F5-9D69-71181A5EDD5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01D8832-46EF-4B84-BE16-B99C1A0FC66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CA8E65-292E-4AC1-8C4F-FCDAC8F32BC0}" type="datetimeFigureOut">
              <a:rPr lang="en-US" smtClean="0"/>
              <a:t>4/3/2025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8E466FC-4C17-4427-AEEC-18C1429DFEF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5071CD2-3684-45C5-98A7-E89D2F88EA2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AE92DD-57CD-4A53-91BC-0B9DD41F9D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6877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33.w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32.wmf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34.w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1A9058D0-5697-4506-B969-971147CF4655}"/>
              </a:ext>
            </a:extLst>
          </p:cNvPr>
          <p:cNvSpPr/>
          <p:nvPr/>
        </p:nvSpPr>
        <p:spPr>
          <a:xfrm>
            <a:off x="2252894" y="106532"/>
            <a:ext cx="6353175" cy="426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FF0000"/>
                </a:solidFill>
              </a:rPr>
              <a:t>OAUTH2 - Introduction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77051" y="1309837"/>
            <a:ext cx="8048625" cy="43209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5055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1A9058D0-5697-4506-B969-971147CF4655}"/>
              </a:ext>
            </a:extLst>
          </p:cNvPr>
          <p:cNvSpPr/>
          <p:nvPr/>
        </p:nvSpPr>
        <p:spPr>
          <a:xfrm>
            <a:off x="2252894" y="106532"/>
            <a:ext cx="6353175" cy="426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rgbClr val="FF0000"/>
                </a:solidFill>
              </a:rPr>
              <a:t>Spring Boot Security - </a:t>
            </a:r>
            <a:r>
              <a:rPr lang="en-US" dirty="0" err="1">
                <a:solidFill>
                  <a:srgbClr val="FF0000"/>
                </a:solidFill>
              </a:rPr>
              <a:t>oAuth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E6CEC1CC-CADA-4FAA-BF9D-CB42FE36690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144" y="1534103"/>
            <a:ext cx="12192000" cy="5032667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6BA04EA8-4EB3-4C8D-84F3-A55DC5310F2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24435" y="692458"/>
            <a:ext cx="3284738" cy="7013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66975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1A9058D0-5697-4506-B969-971147CF4655}"/>
              </a:ext>
            </a:extLst>
          </p:cNvPr>
          <p:cNvSpPr/>
          <p:nvPr/>
        </p:nvSpPr>
        <p:spPr>
          <a:xfrm>
            <a:off x="2252894" y="106532"/>
            <a:ext cx="6353175" cy="426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rgbClr val="FF0000"/>
                </a:solidFill>
              </a:rPr>
              <a:t>Spring Boot Security - </a:t>
            </a:r>
            <a:r>
              <a:rPr lang="en-US" dirty="0" err="1">
                <a:solidFill>
                  <a:srgbClr val="FF0000"/>
                </a:solidFill>
              </a:rPr>
              <a:t>oAuth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ADF876D-B3E2-4038-9F89-23184683361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601055"/>
            <a:ext cx="12192000" cy="5023049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21385E08-F2D5-4F3A-A026-7BE0700B753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47385" y="798990"/>
            <a:ext cx="4234649" cy="8020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02126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1A9058D0-5697-4506-B969-971147CF4655}"/>
              </a:ext>
            </a:extLst>
          </p:cNvPr>
          <p:cNvSpPr/>
          <p:nvPr/>
        </p:nvSpPr>
        <p:spPr>
          <a:xfrm>
            <a:off x="2252894" y="106532"/>
            <a:ext cx="6353175" cy="426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rgbClr val="FF0000"/>
                </a:solidFill>
              </a:rPr>
              <a:t>Spring Boot Security - </a:t>
            </a:r>
            <a:r>
              <a:rPr lang="en-US" dirty="0" err="1">
                <a:solidFill>
                  <a:srgbClr val="FF0000"/>
                </a:solidFill>
              </a:rPr>
              <a:t>oAuth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4AFE7078-C876-46BC-AC05-C1364F61CDF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807868"/>
            <a:ext cx="12192000" cy="5993902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2A7915B2-A047-4F66-AF49-5DEFE12B109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43852" y="4652706"/>
            <a:ext cx="6189447" cy="19572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8488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1A9058D0-5697-4506-B969-971147CF4655}"/>
              </a:ext>
            </a:extLst>
          </p:cNvPr>
          <p:cNvSpPr/>
          <p:nvPr/>
        </p:nvSpPr>
        <p:spPr>
          <a:xfrm>
            <a:off x="2252894" y="106532"/>
            <a:ext cx="6353175" cy="426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rgbClr val="FF0000"/>
                </a:solidFill>
              </a:rPr>
              <a:t>Spring Boot Security – </a:t>
            </a:r>
            <a:r>
              <a:rPr lang="en-US" dirty="0" err="1">
                <a:solidFill>
                  <a:srgbClr val="FF0000"/>
                </a:solidFill>
              </a:rPr>
              <a:t>oAuth</a:t>
            </a:r>
            <a:r>
              <a:rPr lang="en-US" dirty="0">
                <a:solidFill>
                  <a:srgbClr val="FF0000"/>
                </a:solidFill>
              </a:rPr>
              <a:t> - Client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5A3A0127-C6E3-42DD-A6C1-A46D11AE1B9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78797"/>
            <a:ext cx="12192000" cy="62792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22925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1A9058D0-5697-4506-B969-971147CF4655}"/>
              </a:ext>
            </a:extLst>
          </p:cNvPr>
          <p:cNvSpPr/>
          <p:nvPr/>
        </p:nvSpPr>
        <p:spPr>
          <a:xfrm>
            <a:off x="2252894" y="106532"/>
            <a:ext cx="6353175" cy="426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rgbClr val="FF0000"/>
                </a:solidFill>
              </a:rPr>
              <a:t>Spring Boot Security – </a:t>
            </a:r>
            <a:r>
              <a:rPr lang="en-US" dirty="0" err="1">
                <a:solidFill>
                  <a:srgbClr val="FF0000"/>
                </a:solidFill>
              </a:rPr>
              <a:t>oAuth</a:t>
            </a:r>
            <a:r>
              <a:rPr lang="en-US" dirty="0">
                <a:solidFill>
                  <a:srgbClr val="FF0000"/>
                </a:solidFill>
              </a:rPr>
              <a:t> - Client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928C4B0-82CB-41E5-9830-13026289D76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92457"/>
            <a:ext cx="12192000" cy="5984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9020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1A9058D0-5697-4506-B969-971147CF4655}"/>
              </a:ext>
            </a:extLst>
          </p:cNvPr>
          <p:cNvSpPr/>
          <p:nvPr/>
        </p:nvSpPr>
        <p:spPr>
          <a:xfrm>
            <a:off x="2252894" y="106532"/>
            <a:ext cx="6353175" cy="426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rgbClr val="FF0000"/>
                </a:solidFill>
              </a:rPr>
              <a:t>Spring Boot Security – </a:t>
            </a:r>
            <a:r>
              <a:rPr lang="en-US" dirty="0" err="1">
                <a:solidFill>
                  <a:srgbClr val="FF0000"/>
                </a:solidFill>
              </a:rPr>
              <a:t>oAuth</a:t>
            </a:r>
            <a:r>
              <a:rPr lang="en-US" dirty="0">
                <a:solidFill>
                  <a:srgbClr val="FF0000"/>
                </a:solidFill>
              </a:rPr>
              <a:t> - Client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9FB2ED2B-CF85-45DB-8F19-0626A5F24E9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32660"/>
            <a:ext cx="12192000" cy="61785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88909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1A9058D0-5697-4506-B969-971147CF4655}"/>
              </a:ext>
            </a:extLst>
          </p:cNvPr>
          <p:cNvSpPr/>
          <p:nvPr/>
        </p:nvSpPr>
        <p:spPr>
          <a:xfrm>
            <a:off x="2252894" y="106532"/>
            <a:ext cx="6353175" cy="426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rgbClr val="FF0000"/>
                </a:solidFill>
              </a:rPr>
              <a:t>Spring Boot Security – </a:t>
            </a:r>
            <a:r>
              <a:rPr lang="en-US" dirty="0" err="1">
                <a:solidFill>
                  <a:srgbClr val="FF0000"/>
                </a:solidFill>
              </a:rPr>
              <a:t>oAuth</a:t>
            </a:r>
            <a:r>
              <a:rPr lang="en-US" dirty="0">
                <a:solidFill>
                  <a:srgbClr val="FF0000"/>
                </a:solidFill>
              </a:rPr>
              <a:t> - Client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1D188483-8ED6-44BF-8376-4E4B010916C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12559"/>
            <a:ext cx="12192000" cy="59806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60242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1A9058D0-5697-4506-B969-971147CF4655}"/>
              </a:ext>
            </a:extLst>
          </p:cNvPr>
          <p:cNvSpPr/>
          <p:nvPr/>
        </p:nvSpPr>
        <p:spPr>
          <a:xfrm>
            <a:off x="2252894" y="106532"/>
            <a:ext cx="6353175" cy="426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rgbClr val="FF0000"/>
                </a:solidFill>
              </a:rPr>
              <a:t>Spring Boot Security – </a:t>
            </a:r>
            <a:r>
              <a:rPr lang="en-US" dirty="0" err="1">
                <a:solidFill>
                  <a:srgbClr val="FF0000"/>
                </a:solidFill>
              </a:rPr>
              <a:t>oAuth</a:t>
            </a:r>
            <a:r>
              <a:rPr lang="en-US" dirty="0">
                <a:solidFill>
                  <a:srgbClr val="FF0000"/>
                </a:solidFill>
              </a:rPr>
              <a:t> - Client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CB0BBC74-9B52-42AA-A78A-ECB877FC81D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270" y="665824"/>
            <a:ext cx="12005460" cy="6192175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40ED8ABC-772D-40AD-B6DD-DCB2356D090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41553" y="1324945"/>
            <a:ext cx="5267325" cy="1438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38888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1A9058D0-5697-4506-B969-971147CF4655}"/>
              </a:ext>
            </a:extLst>
          </p:cNvPr>
          <p:cNvSpPr/>
          <p:nvPr/>
        </p:nvSpPr>
        <p:spPr>
          <a:xfrm>
            <a:off x="2252894" y="106532"/>
            <a:ext cx="6353175" cy="426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rgbClr val="FF0000"/>
                </a:solidFill>
              </a:rPr>
              <a:t>Spring Boot Security – </a:t>
            </a:r>
            <a:r>
              <a:rPr lang="en-US" dirty="0" err="1">
                <a:solidFill>
                  <a:srgbClr val="FF0000"/>
                </a:solidFill>
              </a:rPr>
              <a:t>oAuth</a:t>
            </a:r>
            <a:r>
              <a:rPr lang="en-US" dirty="0">
                <a:solidFill>
                  <a:srgbClr val="FF0000"/>
                </a:solidFill>
              </a:rPr>
              <a:t> - Client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888AAE71-3F5B-4D52-8A32-DE5F0C640A4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358284"/>
            <a:ext cx="12192000" cy="5117976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212C3416-FAB5-4429-8B90-B9C7B940803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97803" y="767734"/>
            <a:ext cx="3435658" cy="590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31215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1A9058D0-5697-4506-B969-971147CF4655}"/>
              </a:ext>
            </a:extLst>
          </p:cNvPr>
          <p:cNvSpPr/>
          <p:nvPr/>
        </p:nvSpPr>
        <p:spPr>
          <a:xfrm>
            <a:off x="2252894" y="106532"/>
            <a:ext cx="6353175" cy="426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rgbClr val="FF0000"/>
                </a:solidFill>
              </a:rPr>
              <a:t>Spring Boot Security – </a:t>
            </a:r>
            <a:r>
              <a:rPr lang="en-US" dirty="0" err="1">
                <a:solidFill>
                  <a:srgbClr val="FF0000"/>
                </a:solidFill>
              </a:rPr>
              <a:t>oAuth</a:t>
            </a:r>
            <a:r>
              <a:rPr lang="en-US" dirty="0">
                <a:solidFill>
                  <a:srgbClr val="FF0000"/>
                </a:solidFill>
              </a:rPr>
              <a:t> - Client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5DAE34BA-50E4-441E-9B0E-863AF1334EF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145526"/>
            <a:ext cx="12192000" cy="5916354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38FA095C-5A2A-4240-818F-3086EA39026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37499" y="603682"/>
            <a:ext cx="4868570" cy="5925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58802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1A9058D0-5697-4506-B969-971147CF4655}"/>
              </a:ext>
            </a:extLst>
          </p:cNvPr>
          <p:cNvSpPr/>
          <p:nvPr/>
        </p:nvSpPr>
        <p:spPr>
          <a:xfrm>
            <a:off x="2252894" y="106532"/>
            <a:ext cx="6353175" cy="426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FF0000"/>
                </a:solidFill>
              </a:rPr>
              <a:t>OAUTH2 - Introduction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1273" y="831994"/>
            <a:ext cx="10751127" cy="53563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57071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1A9058D0-5697-4506-B969-971147CF4655}"/>
              </a:ext>
            </a:extLst>
          </p:cNvPr>
          <p:cNvSpPr/>
          <p:nvPr/>
        </p:nvSpPr>
        <p:spPr>
          <a:xfrm>
            <a:off x="2252894" y="106532"/>
            <a:ext cx="6353175" cy="426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rgbClr val="FF0000"/>
                </a:solidFill>
              </a:rPr>
              <a:t>Spring Boot Security - </a:t>
            </a:r>
            <a:r>
              <a:rPr lang="en-US" dirty="0" err="1">
                <a:solidFill>
                  <a:srgbClr val="FF0000"/>
                </a:solidFill>
              </a:rPr>
              <a:t>oAuth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AFC5624F-9C68-486E-94FF-42AFC1BBEAA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136" y="753583"/>
            <a:ext cx="12192000" cy="36884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77651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1A9058D0-5697-4506-B969-971147CF4655}"/>
              </a:ext>
            </a:extLst>
          </p:cNvPr>
          <p:cNvSpPr/>
          <p:nvPr/>
        </p:nvSpPr>
        <p:spPr>
          <a:xfrm>
            <a:off x="2252894" y="106532"/>
            <a:ext cx="6353175" cy="426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rgbClr val="FF0000"/>
                </a:solidFill>
              </a:rPr>
              <a:t>Spring Boot Security - </a:t>
            </a:r>
            <a:r>
              <a:rPr lang="en-US" dirty="0" err="1">
                <a:solidFill>
                  <a:srgbClr val="FF0000"/>
                </a:solidFill>
              </a:rPr>
              <a:t>oAuth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C7E9846D-0704-495E-BA30-ACA02AE17A4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7049" y="1310541"/>
            <a:ext cx="11189022" cy="44066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05208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1A9058D0-5697-4506-B969-971147CF4655}"/>
              </a:ext>
            </a:extLst>
          </p:cNvPr>
          <p:cNvSpPr/>
          <p:nvPr/>
        </p:nvSpPr>
        <p:spPr>
          <a:xfrm>
            <a:off x="2252894" y="106532"/>
            <a:ext cx="6353175" cy="426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rgbClr val="FF0000"/>
                </a:solidFill>
              </a:rPr>
              <a:t>Spring Boot Security - </a:t>
            </a:r>
            <a:r>
              <a:rPr lang="en-US" dirty="0" err="1">
                <a:solidFill>
                  <a:srgbClr val="FF0000"/>
                </a:solidFill>
              </a:rPr>
              <a:t>oAuth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EA3794E-33A2-4829-8FBF-7A0D48BE2D5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400860"/>
            <a:ext cx="12192000" cy="37544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04632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1A9058D0-5697-4506-B969-971147CF4655}"/>
              </a:ext>
            </a:extLst>
          </p:cNvPr>
          <p:cNvSpPr/>
          <p:nvPr/>
        </p:nvSpPr>
        <p:spPr>
          <a:xfrm>
            <a:off x="2252894" y="106532"/>
            <a:ext cx="6353175" cy="426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rgbClr val="FF0000"/>
                </a:solidFill>
              </a:rPr>
              <a:t>Spring Boot Security - </a:t>
            </a:r>
            <a:r>
              <a:rPr lang="en-US" dirty="0" err="1">
                <a:solidFill>
                  <a:srgbClr val="FF0000"/>
                </a:solidFill>
              </a:rPr>
              <a:t>oAuth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A015BA1-84F1-4138-A4FF-7055897C0EE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74702"/>
            <a:ext cx="12192000" cy="60151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15044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1A9058D0-5697-4506-B969-971147CF4655}"/>
              </a:ext>
            </a:extLst>
          </p:cNvPr>
          <p:cNvSpPr/>
          <p:nvPr/>
        </p:nvSpPr>
        <p:spPr>
          <a:xfrm>
            <a:off x="2252894" y="106532"/>
            <a:ext cx="6353175" cy="426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rgbClr val="FF0000"/>
                </a:solidFill>
              </a:rPr>
              <a:t>Spring Boot Security - </a:t>
            </a:r>
            <a:r>
              <a:rPr lang="en-US" dirty="0" err="1">
                <a:solidFill>
                  <a:srgbClr val="FF0000"/>
                </a:solidFill>
              </a:rPr>
              <a:t>oAuth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8641" y="625643"/>
            <a:ext cx="11367436" cy="57792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6069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Eclipse projects</a:t>
            </a:r>
            <a:endParaRPr lang="en-US" dirty="0"/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64114008"/>
              </p:ext>
            </p:extLst>
          </p:nvPr>
        </p:nvGraphicFramePr>
        <p:xfrm>
          <a:off x="382588" y="3694113"/>
          <a:ext cx="4494212" cy="1323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3" name="Packager Shell Object" showAsIcon="1" r:id="rId3" imgW="1633680" imgH="481320" progId="Package">
                  <p:embed/>
                </p:oleObj>
              </mc:Choice>
              <mc:Fallback>
                <p:oleObj name="Packager Shell Object" showAsIcon="1" r:id="rId3" imgW="1633680" imgH="481320" progId="Package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82588" y="3694113"/>
                        <a:ext cx="4494212" cy="1323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Rectangle 4">
            <a:extLst>
              <a:ext uri="{FF2B5EF4-FFF2-40B4-BE49-F238E27FC236}">
                <a16:creationId xmlns:a16="http://schemas.microsoft.com/office/drawing/2014/main" id="{1A9058D0-5697-4506-B969-971147CF4655}"/>
              </a:ext>
            </a:extLst>
          </p:cNvPr>
          <p:cNvSpPr/>
          <p:nvPr/>
        </p:nvSpPr>
        <p:spPr>
          <a:xfrm>
            <a:off x="0" y="1916860"/>
            <a:ext cx="6353175" cy="426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FF0000"/>
                </a:solidFill>
              </a:rPr>
              <a:t>Server Code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1A9058D0-5697-4506-B969-971147CF4655}"/>
              </a:ext>
            </a:extLst>
          </p:cNvPr>
          <p:cNvSpPr/>
          <p:nvPr/>
        </p:nvSpPr>
        <p:spPr>
          <a:xfrm>
            <a:off x="5213927" y="1847587"/>
            <a:ext cx="6353175" cy="426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FF0000"/>
                </a:solidFill>
              </a:rPr>
              <a:t>Client code</a:t>
            </a:r>
            <a:endParaRPr lang="en-US" dirty="0">
              <a:solidFill>
                <a:srgbClr val="FF0000"/>
              </a:solidFill>
            </a:endParaRPr>
          </a:p>
        </p:txBody>
      </p:sp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01016340"/>
              </p:ext>
            </p:extLst>
          </p:nvPr>
        </p:nvGraphicFramePr>
        <p:xfrm>
          <a:off x="7087176" y="3138488"/>
          <a:ext cx="2606675" cy="1566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4" name="Packager Shell Object" showAsIcon="1" r:id="rId5" imgW="799560" imgH="481320" progId="Package">
                  <p:embed/>
                </p:oleObj>
              </mc:Choice>
              <mc:Fallback>
                <p:oleObj name="Packager Shell Object" showAsIcon="1" r:id="rId5" imgW="799560" imgH="481320" progId="Package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7087176" y="3138488"/>
                        <a:ext cx="2606675" cy="15668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8114551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Eclipse projects – Face book integration</a:t>
            </a:r>
            <a:endParaRPr lang="en-US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1A9058D0-5697-4506-B969-971147CF4655}"/>
              </a:ext>
            </a:extLst>
          </p:cNvPr>
          <p:cNvSpPr/>
          <p:nvPr/>
        </p:nvSpPr>
        <p:spPr>
          <a:xfrm>
            <a:off x="2581563" y="1939950"/>
            <a:ext cx="6353175" cy="426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FF0000"/>
                </a:solidFill>
              </a:rPr>
              <a:t>Client code</a:t>
            </a:r>
            <a:endParaRPr lang="en-US" dirty="0">
              <a:solidFill>
                <a:srgbClr val="FF0000"/>
              </a:solidFill>
            </a:endParaRPr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51732584"/>
              </p:ext>
            </p:extLst>
          </p:nvPr>
        </p:nvGraphicFramePr>
        <p:xfrm>
          <a:off x="4733637" y="2996477"/>
          <a:ext cx="2142490" cy="188955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5" name="Packager Shell Object" showAsIcon="1" r:id="rId3" imgW="914400" imgH="806400" progId="Package">
                  <p:embed/>
                </p:oleObj>
              </mc:Choice>
              <mc:Fallback>
                <p:oleObj name="Packager Shell Object" showAsIcon="1" r:id="rId3" imgW="914400" imgH="806400" progId="Package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733637" y="2996477"/>
                        <a:ext cx="2142490" cy="188955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1932395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1A9058D0-5697-4506-B969-971147CF4655}"/>
              </a:ext>
            </a:extLst>
          </p:cNvPr>
          <p:cNvSpPr/>
          <p:nvPr/>
        </p:nvSpPr>
        <p:spPr>
          <a:xfrm>
            <a:off x="2252894" y="106532"/>
            <a:ext cx="6353175" cy="426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FF0000"/>
                </a:solidFill>
              </a:rPr>
              <a:t>OAUTH2 - Introduction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5490" y="0"/>
            <a:ext cx="12016509" cy="6751468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579368" y="5414241"/>
            <a:ext cx="504825" cy="1257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76878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1A9058D0-5697-4506-B969-971147CF4655}"/>
              </a:ext>
            </a:extLst>
          </p:cNvPr>
          <p:cNvSpPr/>
          <p:nvPr/>
        </p:nvSpPr>
        <p:spPr>
          <a:xfrm>
            <a:off x="2252894" y="106532"/>
            <a:ext cx="6353175" cy="426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FF0000"/>
                </a:solidFill>
              </a:rPr>
              <a:t>OAUTH2 - Introduction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377" y="106532"/>
            <a:ext cx="11944951" cy="654518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88303" y="5886751"/>
            <a:ext cx="1724025" cy="628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9576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1A9058D0-5697-4506-B969-971147CF4655}"/>
              </a:ext>
            </a:extLst>
          </p:cNvPr>
          <p:cNvSpPr/>
          <p:nvPr/>
        </p:nvSpPr>
        <p:spPr>
          <a:xfrm>
            <a:off x="2252894" y="106532"/>
            <a:ext cx="6353175" cy="426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FF0000"/>
                </a:solidFill>
              </a:rPr>
              <a:t>OAUTH2 - Introduction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88303" y="5886751"/>
            <a:ext cx="1724025" cy="628650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711" y="36945"/>
            <a:ext cx="12067161" cy="68210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69246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1A9058D0-5697-4506-B969-971147CF4655}"/>
              </a:ext>
            </a:extLst>
          </p:cNvPr>
          <p:cNvSpPr/>
          <p:nvPr/>
        </p:nvSpPr>
        <p:spPr>
          <a:xfrm>
            <a:off x="2252894" y="106532"/>
            <a:ext cx="6353175" cy="426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rgbClr val="FF0000"/>
                </a:solidFill>
              </a:rPr>
              <a:t>FLOW- DIAGRAM – OAUTH2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3EC9750-64BA-4C75-B8BB-38FA85F3CAC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7725" y="532660"/>
            <a:ext cx="10496550" cy="60157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90253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1A9058D0-5697-4506-B969-971147CF4655}"/>
              </a:ext>
            </a:extLst>
          </p:cNvPr>
          <p:cNvSpPr/>
          <p:nvPr/>
        </p:nvSpPr>
        <p:spPr>
          <a:xfrm>
            <a:off x="2252894" y="106532"/>
            <a:ext cx="6353175" cy="426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rgbClr val="FF0000"/>
                </a:solidFill>
              </a:rPr>
              <a:t>Spring Boot Security - </a:t>
            </a:r>
            <a:r>
              <a:rPr lang="en-US" dirty="0" err="1">
                <a:solidFill>
                  <a:srgbClr val="FF0000"/>
                </a:solidFill>
              </a:rPr>
              <a:t>oAuth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2309C609-B835-43DF-96D3-CE1484F4142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32660"/>
            <a:ext cx="12192000" cy="6133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01797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1A9058D0-5697-4506-B969-971147CF4655}"/>
              </a:ext>
            </a:extLst>
          </p:cNvPr>
          <p:cNvSpPr/>
          <p:nvPr/>
        </p:nvSpPr>
        <p:spPr>
          <a:xfrm>
            <a:off x="2252894" y="106532"/>
            <a:ext cx="6353175" cy="426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rgbClr val="FF0000"/>
                </a:solidFill>
              </a:rPr>
              <a:t>Spring Boot Security - </a:t>
            </a:r>
            <a:r>
              <a:rPr lang="en-US" dirty="0" err="1">
                <a:solidFill>
                  <a:srgbClr val="FF0000"/>
                </a:solidFill>
              </a:rPr>
              <a:t>oAuth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C68E1E4B-DC04-4341-95B2-5F656677E37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32659"/>
            <a:ext cx="12192000" cy="61833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2417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1A9058D0-5697-4506-B969-971147CF4655}"/>
              </a:ext>
            </a:extLst>
          </p:cNvPr>
          <p:cNvSpPr/>
          <p:nvPr/>
        </p:nvSpPr>
        <p:spPr>
          <a:xfrm>
            <a:off x="2252894" y="106532"/>
            <a:ext cx="6353175" cy="426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rgbClr val="FF0000"/>
                </a:solidFill>
              </a:rPr>
              <a:t>Spring Boot Security - </a:t>
            </a:r>
            <a:r>
              <a:rPr lang="en-US" dirty="0" err="1">
                <a:solidFill>
                  <a:srgbClr val="FF0000"/>
                </a:solidFill>
              </a:rPr>
              <a:t>oAuth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CE7A11B2-4B77-44D3-A540-BD37C63EBB2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826093"/>
            <a:ext cx="12192000" cy="32704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9253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6220</TotalTime>
  <Words>137</Words>
  <Application>Microsoft Office PowerPoint</Application>
  <PresentationFormat>Widescreen</PresentationFormat>
  <Paragraphs>29</Paragraphs>
  <Slides>26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31" baseType="lpstr">
      <vt:lpstr>Arial</vt:lpstr>
      <vt:lpstr>Calibri</vt:lpstr>
      <vt:lpstr>Calibri Light</vt:lpstr>
      <vt:lpstr>Office Theme</vt:lpstr>
      <vt:lpstr>Packager Shell Object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Eclipse projects</vt:lpstr>
      <vt:lpstr>Eclipse projects – Face book integration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Veera Somaiah Gabbeta</dc:creator>
  <cp:lastModifiedBy>Vijay Kumar</cp:lastModifiedBy>
  <cp:revision>345</cp:revision>
  <dcterms:created xsi:type="dcterms:W3CDTF">2019-08-06T12:19:16Z</dcterms:created>
  <dcterms:modified xsi:type="dcterms:W3CDTF">2025-04-03T14:20:12Z</dcterms:modified>
</cp:coreProperties>
</file>